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Lst>
  <p:notesMasterIdLst>
    <p:notesMasterId r:id="rId16"/>
  </p:notesMasterIdLst>
  <p:sldIdLst>
    <p:sldId id="258" r:id="rId3"/>
    <p:sldId id="297" r:id="rId4"/>
    <p:sldId id="399" r:id="rId5"/>
    <p:sldId id="432" r:id="rId6"/>
    <p:sldId id="411" r:id="rId7"/>
    <p:sldId id="465" r:id="rId8"/>
    <p:sldId id="466" r:id="rId9"/>
    <p:sldId id="468" r:id="rId10"/>
    <p:sldId id="467" r:id="rId11"/>
    <p:sldId id="469" r:id="rId12"/>
    <p:sldId id="470" r:id="rId13"/>
    <p:sldId id="471" r:id="rId14"/>
    <p:sldId id="472" r:id="rId15"/>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ED19660-9A2D-48D9-B5E1-7334E6347A3C}">
          <p14:sldIdLst>
            <p14:sldId id="258"/>
            <p14:sldId id="297"/>
            <p14:sldId id="399"/>
            <p14:sldId id="432"/>
            <p14:sldId id="411"/>
            <p14:sldId id="465"/>
            <p14:sldId id="466"/>
            <p14:sldId id="468"/>
            <p14:sldId id="467"/>
            <p14:sldId id="469"/>
            <p14:sldId id="470"/>
            <p14:sldId id="471"/>
            <p14:sldId id="472"/>
          </p14:sldIdLst>
        </p14:section>
        <p14:section name="Sezione senza titolo" id="{2B680F7B-AFE3-4FE5-A4B3-D9F4564E18E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8E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6672" autoAdjust="0"/>
  </p:normalViewPr>
  <p:slideViewPr>
    <p:cSldViewPr>
      <p:cViewPr varScale="1">
        <p:scale>
          <a:sx n="108" d="100"/>
          <a:sy n="108" d="100"/>
        </p:scale>
        <p:origin x="1104" y="108"/>
      </p:cViewPr>
      <p:guideLst>
        <p:guide orient="horz" pos="2160"/>
        <p:guide pos="2880"/>
      </p:guideLst>
    </p:cSldViewPr>
  </p:slideViewPr>
  <p:outlineViewPr>
    <p:cViewPr>
      <p:scale>
        <a:sx n="33" d="100"/>
        <a:sy n="33" d="100"/>
      </p:scale>
      <p:origin x="0" y="83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154" y="-108"/>
      </p:cViewPr>
      <p:guideLst>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1"/>
            <a:ext cx="2945659" cy="493633"/>
          </a:xfrm>
          <a:prstGeom prst="rect">
            <a:avLst/>
          </a:prstGeom>
        </p:spPr>
        <p:txBody>
          <a:bodyPr vert="horz" lIns="91440" tIns="45720" rIns="91440" bIns="45720" rtlCol="0"/>
          <a:lstStyle>
            <a:lvl1pPr algn="r">
              <a:defRPr sz="1200"/>
            </a:lvl1pPr>
          </a:lstStyle>
          <a:p>
            <a:fld id="{AAEFAA6D-56FE-477E-8BEF-0DDCF40208BD}" type="datetimeFigureOut">
              <a:rPr lang="it-IT" smtClean="0"/>
              <a:t>26/06/2019</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9"/>
            <a:ext cx="5438140" cy="4442699"/>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377317"/>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7"/>
            <a:ext cx="2945659" cy="493633"/>
          </a:xfrm>
          <a:prstGeom prst="rect">
            <a:avLst/>
          </a:prstGeom>
        </p:spPr>
        <p:txBody>
          <a:bodyPr vert="horz" lIns="91440" tIns="45720" rIns="91440" bIns="45720" rtlCol="0" anchor="b"/>
          <a:lstStyle>
            <a:lvl1pPr algn="r">
              <a:defRPr sz="1200"/>
            </a:lvl1pPr>
          </a:lstStyle>
          <a:p>
            <a:fld id="{58F0D003-0F1D-4B71-AD46-2E571FF5C0D7}" type="slidenum">
              <a:rPr lang="it-IT" smtClean="0"/>
              <a:t>‹N›</a:t>
            </a:fld>
            <a:endParaRPr lang="it-IT"/>
          </a:p>
        </p:txBody>
      </p:sp>
    </p:spTree>
    <p:extLst>
      <p:ext uri="{BB962C8B-B14F-4D97-AF65-F5344CB8AC3E}">
        <p14:creationId xmlns:p14="http://schemas.microsoft.com/office/powerpoint/2010/main" val="426698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F0D003-0F1D-4B71-AD46-2E571FF5C0D7}" type="slidenum">
              <a:rPr lang="it-IT" smtClean="0"/>
              <a:t>1</a:t>
            </a:fld>
            <a:endParaRPr lang="it-IT"/>
          </a:p>
        </p:txBody>
      </p:sp>
    </p:spTree>
    <p:extLst>
      <p:ext uri="{BB962C8B-B14F-4D97-AF65-F5344CB8AC3E}">
        <p14:creationId xmlns:p14="http://schemas.microsoft.com/office/powerpoint/2010/main" val="198201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F0D003-0F1D-4B71-AD46-2E571FF5C0D7}" type="slidenum">
              <a:rPr lang="it-IT" smtClean="0"/>
              <a:t>2</a:t>
            </a:fld>
            <a:endParaRPr lang="it-IT"/>
          </a:p>
        </p:txBody>
      </p:sp>
    </p:spTree>
    <p:extLst>
      <p:ext uri="{BB962C8B-B14F-4D97-AF65-F5344CB8AC3E}">
        <p14:creationId xmlns:p14="http://schemas.microsoft.com/office/powerpoint/2010/main" val="196326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F0D003-0F1D-4B71-AD46-2E571FF5C0D7}" type="slidenum">
              <a:rPr lang="it-IT" smtClean="0"/>
              <a:t>3</a:t>
            </a:fld>
            <a:endParaRPr lang="it-IT"/>
          </a:p>
        </p:txBody>
      </p:sp>
    </p:spTree>
    <p:extLst>
      <p:ext uri="{BB962C8B-B14F-4D97-AF65-F5344CB8AC3E}">
        <p14:creationId xmlns:p14="http://schemas.microsoft.com/office/powerpoint/2010/main" val="1963265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01 - Whit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47300" y="2130426"/>
            <a:ext cx="8386686" cy="869098"/>
          </a:xfrm>
        </p:spPr>
        <p:txBody>
          <a:bodyPr/>
          <a:lstStyle>
            <a:lvl1pPr>
              <a:lnSpc>
                <a:spcPts val="3500"/>
              </a:lnSpc>
              <a:defRPr baseline="0">
                <a:solidFill>
                  <a:schemeClr val="tx2"/>
                </a:solidFill>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3" name="Sottotitolo 2"/>
          <p:cNvSpPr>
            <a:spLocks noGrp="1"/>
          </p:cNvSpPr>
          <p:nvPr>
            <p:ph type="subTitle" idx="1" hasCustomPrompt="1"/>
          </p:nvPr>
        </p:nvSpPr>
        <p:spPr>
          <a:xfrm>
            <a:off x="347300" y="3105306"/>
            <a:ext cx="8386686" cy="712269"/>
          </a:xfrm>
        </p:spPr>
        <p:txBody>
          <a:bodyPr lIns="0" tIns="0" rIns="0" bIns="0">
            <a:noAutofit/>
          </a:bodyPr>
          <a:lstStyle>
            <a:lvl1pPr marL="0" indent="0" algn="l">
              <a:lnSpc>
                <a:spcPts val="2400"/>
              </a:lnSpc>
              <a:spcBef>
                <a:spcPts val="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a:t>
            </a:r>
            <a:r>
              <a:rPr lang="it-IT" dirty="0" err="1" smtClean="0"/>
              <a:t>Subtitle</a:t>
            </a:r>
            <a:r>
              <a:rPr lang="it-IT" dirty="0" smtClean="0"/>
              <a:t/>
            </a:r>
            <a:br>
              <a:rPr lang="it-IT" dirty="0" smtClean="0"/>
            </a:br>
            <a:r>
              <a:rPr lang="it-IT" dirty="0" err="1" smtClean="0"/>
              <a:t>Arial</a:t>
            </a:r>
            <a:r>
              <a:rPr lang="it-IT" dirty="0" smtClean="0"/>
              <a:t> Regular 20/24pt</a:t>
            </a:r>
            <a:endParaRPr lang="it-IT" dirty="0"/>
          </a:p>
        </p:txBody>
      </p:sp>
      <p:pic>
        <p:nvPicPr>
          <p:cNvPr id="14" name="Picture 13"/>
          <p:cNvPicPr>
            <a:picLocks noChangeAspect="1"/>
          </p:cNvPicPr>
          <p:nvPr userDrawn="1"/>
        </p:nvPicPr>
        <p:blipFill rotWithShape="1">
          <a:blip r:embed="rId2"/>
          <a:srcRect r="21050"/>
          <a:stretch/>
        </p:blipFill>
        <p:spPr>
          <a:xfrm>
            <a:off x="0" y="0"/>
            <a:ext cx="200533" cy="6858000"/>
          </a:xfrm>
          <a:prstGeom prst="rect">
            <a:avLst/>
          </a:prstGeom>
        </p:spPr>
      </p:pic>
      <p:pic>
        <p:nvPicPr>
          <p:cNvPr id="16" name="Immagine 11"/>
          <p:cNvPicPr>
            <a:picLocks noChangeAspect="1"/>
          </p:cNvPicPr>
          <p:nvPr userDrawn="1"/>
        </p:nvPicPr>
        <p:blipFill>
          <a:blip r:embed="rId3"/>
          <a:stretch>
            <a:fillRect/>
          </a:stretch>
        </p:blipFill>
        <p:spPr>
          <a:xfrm>
            <a:off x="347300" y="287166"/>
            <a:ext cx="864000" cy="703434"/>
          </a:xfrm>
          <a:prstGeom prst="rect">
            <a:avLst/>
          </a:prstGeom>
        </p:spPr>
      </p:pic>
      <p:sp>
        <p:nvSpPr>
          <p:cNvPr id="8" name="Segnaposto data 3"/>
          <p:cNvSpPr>
            <a:spLocks noGrp="1"/>
          </p:cNvSpPr>
          <p:nvPr>
            <p:ph type="dt" sz="half" idx="10"/>
          </p:nvPr>
        </p:nvSpPr>
        <p:spPr>
          <a:xfrm>
            <a:off x="3679200" y="6459984"/>
            <a:ext cx="799200" cy="114300"/>
          </a:xfrm>
        </p:spPr>
        <p:txBody>
          <a:bodyPr lIns="0" tIns="0" rIns="0" bIns="0" anchor="t" anchorCtr="0"/>
          <a:lstStyle>
            <a:lvl1pPr>
              <a:defRPr sz="700">
                <a:solidFill>
                  <a:schemeClr val="tx2"/>
                </a:solidFill>
              </a:defRPr>
            </a:lvl1pPr>
          </a:lstStyle>
          <a:p>
            <a:fld id="{3BF75E92-B652-4319-8140-43AAC600741F}" type="datetime4">
              <a:rPr lang="it-IT" smtClean="0">
                <a:solidFill>
                  <a:srgbClr val="BD2027"/>
                </a:solidFill>
              </a:rPr>
              <a:t>26 giugno 2019</a:t>
            </a:fld>
            <a:endParaRPr lang="it-IT" dirty="0">
              <a:solidFill>
                <a:srgbClr val="BD2027"/>
              </a:solidFill>
            </a:endParaRPr>
          </a:p>
        </p:txBody>
      </p:sp>
    </p:spTree>
    <p:extLst>
      <p:ext uri="{BB962C8B-B14F-4D97-AF65-F5344CB8AC3E}">
        <p14:creationId xmlns:p14="http://schemas.microsoft.com/office/powerpoint/2010/main" val="31284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ext 1 column + Picture">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334FEB0-6E5B-4817-90D9-4B418F8DEAF4}"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2"/>
          <p:cNvSpPr>
            <a:spLocks noGrp="1"/>
          </p:cNvSpPr>
          <p:nvPr>
            <p:ph type="body" sz="quarter" idx="20"/>
          </p:nvPr>
        </p:nvSpPr>
        <p:spPr>
          <a:xfrm>
            <a:off x="347663" y="1682750"/>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1" name="Rettangolo 20"/>
          <p:cNvSpPr/>
          <p:nvPr userDrawn="1"/>
        </p:nvSpPr>
        <p:spPr>
          <a:xfrm>
            <a:off x="347300" y="1682750"/>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6" name="Segnaposto immagine 2"/>
          <p:cNvSpPr>
            <a:spLocks noGrp="1"/>
          </p:cNvSpPr>
          <p:nvPr>
            <p:ph type="pic" sz="quarter" idx="21"/>
          </p:nvPr>
        </p:nvSpPr>
        <p:spPr>
          <a:xfrm>
            <a:off x="347663" y="3084513"/>
            <a:ext cx="8386762" cy="2976562"/>
          </a:xfrm>
        </p:spPr>
        <p:txBody>
          <a:bodyPr/>
          <a:lstStyle/>
          <a:p>
            <a:r>
              <a:rPr lang="it-IT" smtClean="0"/>
              <a:t>Fare clic sull'icona per inserire un'immagine</a:t>
            </a:r>
            <a:endParaRPr lang="it-IT"/>
          </a:p>
        </p:txBody>
      </p:sp>
    </p:spTree>
    <p:extLst>
      <p:ext uri="{BB962C8B-B14F-4D97-AF65-F5344CB8AC3E}">
        <p14:creationId xmlns:p14="http://schemas.microsoft.com/office/powerpoint/2010/main" val="54661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text + Picture: 2 columns">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80151" y="6459984"/>
            <a:ext cx="799815" cy="114300"/>
          </a:xfrm>
        </p:spPr>
        <p:txBody>
          <a:bodyPr lIns="0" tIns="0" rIns="0" bIns="0" anchor="t" anchorCtr="0"/>
          <a:lstStyle>
            <a:lvl1pPr>
              <a:defRPr sz="700">
                <a:solidFill>
                  <a:schemeClr val="tx2"/>
                </a:solidFill>
              </a:defRPr>
            </a:lvl1pPr>
          </a:lstStyle>
          <a:p>
            <a:fld id="{A82750BE-56C7-43B2-8F1E-98E997B490B3}" type="datetime4">
              <a:rPr lang="it-IT" smtClean="0">
                <a:solidFill>
                  <a:srgbClr val="BD2027"/>
                </a:solidFill>
              </a:rPr>
              <a:t>26 giugno 2019</a:t>
            </a:fld>
            <a:endParaRPr lang="it-IT" dirty="0">
              <a:solidFill>
                <a:srgbClr val="BD2027"/>
              </a:solidFill>
            </a:endParaRPr>
          </a:p>
        </p:txBody>
      </p:sp>
      <p:sp>
        <p:nvSpPr>
          <p:cNvPr id="9"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4" name="Segnaposto testo 18"/>
          <p:cNvSpPr>
            <a:spLocks noGrp="1"/>
          </p:cNvSpPr>
          <p:nvPr>
            <p:ph type="body" sz="quarter" idx="14"/>
          </p:nvPr>
        </p:nvSpPr>
        <p:spPr>
          <a:xfrm>
            <a:off x="347663"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8" name="Segnaposto immagine 16"/>
          <p:cNvSpPr>
            <a:spLocks noGrp="1"/>
          </p:cNvSpPr>
          <p:nvPr>
            <p:ph type="pic" sz="quarter" idx="16"/>
          </p:nvPr>
        </p:nvSpPr>
        <p:spPr>
          <a:xfrm>
            <a:off x="4613275" y="1682750"/>
            <a:ext cx="4125913" cy="4378325"/>
          </a:xfrm>
        </p:spPr>
        <p:txBody>
          <a:bodyPr/>
          <a:lstStyle/>
          <a:p>
            <a:r>
              <a:rPr lang="it-IT" smtClean="0"/>
              <a:t>Fare clic sull'icona per inserire un'immagine</a:t>
            </a:r>
            <a:endParaRPr lang="it-IT"/>
          </a:p>
        </p:txBody>
      </p:sp>
      <p:pic>
        <p:nvPicPr>
          <p:cNvPr id="21" name="Immagine 20"/>
          <p:cNvPicPr>
            <a:picLocks noChangeAspect="1"/>
          </p:cNvPicPr>
          <p:nvPr userDrawn="1"/>
        </p:nvPicPr>
        <p:blipFill>
          <a:blip r:embed="rId2"/>
          <a:stretch>
            <a:fillRect/>
          </a:stretch>
        </p:blipFill>
        <p:spPr>
          <a:xfrm>
            <a:off x="8289705" y="6216113"/>
            <a:ext cx="444281" cy="360000"/>
          </a:xfrm>
          <a:prstGeom prst="rect">
            <a:avLst/>
          </a:prstGeom>
        </p:spPr>
      </p:pic>
      <p:pic>
        <p:nvPicPr>
          <p:cNvPr id="22" name="Picture 21"/>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9"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20"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3"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06632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Picture + Text: 2 columns">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47BFC0B-F40B-43EB-9BC2-3E81725F31F4}" type="datetime4">
              <a:rPr lang="it-IT" smtClean="0">
                <a:solidFill>
                  <a:srgbClr val="BD2027"/>
                </a:solidFill>
              </a:rPr>
              <a:t>26 giugno 2019</a:t>
            </a:fld>
            <a:endParaRPr lang="it-IT" dirty="0">
              <a:solidFill>
                <a:srgbClr val="BD2027"/>
              </a:solidFill>
            </a:endParaRPr>
          </a:p>
        </p:txBody>
      </p:sp>
      <p:sp>
        <p:nvSpPr>
          <p:cNvPr id="12"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8" name="Segnaposto immagine 16"/>
          <p:cNvSpPr>
            <a:spLocks noGrp="1"/>
          </p:cNvSpPr>
          <p:nvPr>
            <p:ph type="pic" sz="quarter" idx="16"/>
          </p:nvPr>
        </p:nvSpPr>
        <p:spPr>
          <a:xfrm>
            <a:off x="347300" y="1682750"/>
            <a:ext cx="4125913" cy="4378325"/>
          </a:xfrm>
        </p:spPr>
        <p:txBody>
          <a:bodyPr/>
          <a:lstStyle/>
          <a:p>
            <a:r>
              <a:rPr lang="it-IT" smtClean="0"/>
              <a:t>Fare clic sull'icona per inserire un'immagine</a:t>
            </a:r>
            <a:endParaRPr lang="it-IT"/>
          </a:p>
        </p:txBody>
      </p:sp>
      <p:sp>
        <p:nvSpPr>
          <p:cNvPr id="20" name="Segnaposto testo 18"/>
          <p:cNvSpPr>
            <a:spLocks noGrp="1"/>
          </p:cNvSpPr>
          <p:nvPr>
            <p:ph type="body" sz="quarter" idx="14"/>
          </p:nvPr>
        </p:nvSpPr>
        <p:spPr>
          <a:xfrm>
            <a:off x="4619385"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4" name="Immagine 13"/>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21598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Chart + tex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07BA126-60C3-4F77-BFDE-EDD5DDD16E87}"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3" name="Segnaposto testo 2"/>
          <p:cNvSpPr>
            <a:spLocks noGrp="1"/>
          </p:cNvSpPr>
          <p:nvPr>
            <p:ph type="body" sz="quarter" idx="18"/>
          </p:nvPr>
        </p:nvSpPr>
        <p:spPr>
          <a:xfrm>
            <a:off x="347663" y="4758685"/>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Rettangolo 3"/>
          <p:cNvSpPr/>
          <p:nvPr userDrawn="1"/>
        </p:nvSpPr>
        <p:spPr>
          <a:xfrm>
            <a:off x="347300" y="4758685"/>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7" name="Segnaposto grafico 4"/>
          <p:cNvSpPr>
            <a:spLocks noGrp="1"/>
          </p:cNvSpPr>
          <p:nvPr>
            <p:ph type="chart" sz="quarter" idx="21"/>
          </p:nvPr>
        </p:nvSpPr>
        <p:spPr>
          <a:xfrm>
            <a:off x="347663" y="1682750"/>
            <a:ext cx="8391525" cy="2976563"/>
          </a:xfrm>
        </p:spPr>
        <p:txBody>
          <a:bodyPr/>
          <a:lstStyle/>
          <a:p>
            <a:r>
              <a:rPr lang="it-IT" smtClean="0"/>
              <a:t>Fare clic sull'icona per inserire un grafico</a:t>
            </a:r>
            <a:endParaRPr lang="it-IT" dirty="0"/>
          </a:p>
        </p:txBody>
      </p:sp>
    </p:spTree>
    <p:extLst>
      <p:ext uri="{BB962C8B-B14F-4D97-AF65-F5344CB8AC3E}">
        <p14:creationId xmlns:p14="http://schemas.microsoft.com/office/powerpoint/2010/main" val="316002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Chart +Text Big bulle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24047884-B75A-4F46-910A-158E33B6C760}"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7" name="Segnaposto grafico 4"/>
          <p:cNvSpPr>
            <a:spLocks noGrp="1"/>
          </p:cNvSpPr>
          <p:nvPr>
            <p:ph type="chart" sz="quarter" idx="21"/>
          </p:nvPr>
        </p:nvSpPr>
        <p:spPr>
          <a:xfrm>
            <a:off x="347663" y="1682750"/>
            <a:ext cx="8391525" cy="2976563"/>
          </a:xfrm>
        </p:spPr>
        <p:txBody>
          <a:bodyPr/>
          <a:lstStyle/>
          <a:p>
            <a:r>
              <a:rPr lang="it-IT" smtClean="0"/>
              <a:t>Fare clic sull'icona per inserire un grafico</a:t>
            </a:r>
            <a:endParaRPr lang="it-IT" dirty="0"/>
          </a:p>
        </p:txBody>
      </p:sp>
      <p:sp>
        <p:nvSpPr>
          <p:cNvPr id="16" name="Segnaposto testo 18"/>
          <p:cNvSpPr>
            <a:spLocks noGrp="1"/>
          </p:cNvSpPr>
          <p:nvPr>
            <p:ph type="body" sz="quarter" idx="14"/>
          </p:nvPr>
        </p:nvSpPr>
        <p:spPr>
          <a:xfrm>
            <a:off x="347663" y="4763496"/>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49919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ext + Char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4FC3141F-C8FF-4773-822F-9DCAACAEAB31}"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2"/>
          <p:cNvSpPr>
            <a:spLocks noGrp="1"/>
          </p:cNvSpPr>
          <p:nvPr>
            <p:ph type="body" sz="quarter" idx="20"/>
          </p:nvPr>
        </p:nvSpPr>
        <p:spPr>
          <a:xfrm>
            <a:off x="347663" y="1682750"/>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1" name="Rettangolo 20"/>
          <p:cNvSpPr/>
          <p:nvPr userDrawn="1"/>
        </p:nvSpPr>
        <p:spPr>
          <a:xfrm>
            <a:off x="347300" y="1682750"/>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20" name="Segnaposto grafico 2"/>
          <p:cNvSpPr>
            <a:spLocks noGrp="1"/>
          </p:cNvSpPr>
          <p:nvPr>
            <p:ph type="chart" sz="quarter" idx="22"/>
          </p:nvPr>
        </p:nvSpPr>
        <p:spPr>
          <a:xfrm>
            <a:off x="347663" y="3084513"/>
            <a:ext cx="8391525" cy="2976562"/>
          </a:xfrm>
        </p:spPr>
        <p:txBody>
          <a:bodyPr/>
          <a:lstStyle/>
          <a:p>
            <a:r>
              <a:rPr lang="it-IT" smtClean="0"/>
              <a:t>Fare clic sull'icona per inserire un grafico</a:t>
            </a:r>
            <a:endParaRPr lang="it-IT"/>
          </a:p>
        </p:txBody>
      </p:sp>
    </p:spTree>
    <p:extLst>
      <p:ext uri="{BB962C8B-B14F-4D97-AF65-F5344CB8AC3E}">
        <p14:creationId xmlns:p14="http://schemas.microsoft.com/office/powerpoint/2010/main" val="201555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ext Big bullet + Char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307E5E4F-4837-4CCC-9823-2D21F09ACF99}"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20" name="Segnaposto grafico 2"/>
          <p:cNvSpPr>
            <a:spLocks noGrp="1"/>
          </p:cNvSpPr>
          <p:nvPr>
            <p:ph type="chart" sz="quarter" idx="22"/>
          </p:nvPr>
        </p:nvSpPr>
        <p:spPr>
          <a:xfrm>
            <a:off x="347663" y="3084513"/>
            <a:ext cx="8391525" cy="2976562"/>
          </a:xfrm>
        </p:spPr>
        <p:txBody>
          <a:bodyPr/>
          <a:lstStyle/>
          <a:p>
            <a:r>
              <a:rPr lang="it-IT" smtClean="0"/>
              <a:t>Fare clic sull'icona per inserire un grafico</a:t>
            </a:r>
            <a:endParaRPr lang="it-IT"/>
          </a:p>
        </p:txBody>
      </p:sp>
      <p:sp>
        <p:nvSpPr>
          <p:cNvPr id="14" name="Segnaposto testo 18"/>
          <p:cNvSpPr>
            <a:spLocks noGrp="1"/>
          </p:cNvSpPr>
          <p:nvPr>
            <p:ph type="body" sz="quarter" idx="14"/>
          </p:nvPr>
        </p:nvSpPr>
        <p:spPr>
          <a:xfrm>
            <a:off x="347663" y="1682751"/>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2657259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Char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C080E6C0-75DC-4DFE-93CF-0616EF0FD2F1}"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grafico 20"/>
          <p:cNvSpPr>
            <a:spLocks noGrp="1"/>
          </p:cNvSpPr>
          <p:nvPr>
            <p:ph type="chart" sz="quarter" idx="17"/>
          </p:nvPr>
        </p:nvSpPr>
        <p:spPr>
          <a:xfrm>
            <a:off x="347301" y="1682750"/>
            <a:ext cx="8391888" cy="4378325"/>
          </a:xfrm>
        </p:spPr>
        <p:txBody>
          <a:bodyPr/>
          <a:lstStyle/>
          <a:p>
            <a:r>
              <a:rPr lang="it-IT" smtClean="0"/>
              <a:t>Fare clic sull'icona per inserire un grafico</a:t>
            </a:r>
            <a:endParaRPr lang="it-IT" dirty="0"/>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19" name="Picture 18"/>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5"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40948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Table + Tex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5C6269BA-ACEB-44A3-9015-3D6DA14E6BE8}"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3" name="Segnaposto testo 2"/>
          <p:cNvSpPr>
            <a:spLocks noGrp="1"/>
          </p:cNvSpPr>
          <p:nvPr>
            <p:ph type="body" sz="quarter" idx="18"/>
          </p:nvPr>
        </p:nvSpPr>
        <p:spPr>
          <a:xfrm>
            <a:off x="347663" y="4758685"/>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Rettangolo 3"/>
          <p:cNvSpPr/>
          <p:nvPr userDrawn="1"/>
        </p:nvSpPr>
        <p:spPr>
          <a:xfrm>
            <a:off x="347300" y="4758685"/>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0" name="Segnaposto tabella 4"/>
          <p:cNvSpPr>
            <a:spLocks noGrp="1"/>
          </p:cNvSpPr>
          <p:nvPr>
            <p:ph type="tbl" sz="quarter" idx="19"/>
          </p:nvPr>
        </p:nvSpPr>
        <p:spPr>
          <a:xfrm>
            <a:off x="347663" y="1682750"/>
            <a:ext cx="8386762" cy="2976563"/>
          </a:xfrm>
        </p:spPr>
        <p:txBody>
          <a:bodyPr/>
          <a:lstStyle/>
          <a:p>
            <a:r>
              <a:rPr lang="it-IT" smtClean="0"/>
              <a:t>Fare clic sull'icona per inserire una tabella</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91884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Table + Text Big bulle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DC875D2-6FB8-4AB6-BBCF-830581567986}"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abella 4"/>
          <p:cNvSpPr>
            <a:spLocks noGrp="1"/>
          </p:cNvSpPr>
          <p:nvPr>
            <p:ph type="tbl" sz="quarter" idx="19"/>
          </p:nvPr>
        </p:nvSpPr>
        <p:spPr>
          <a:xfrm>
            <a:off x="347663" y="1682750"/>
            <a:ext cx="8386762" cy="2976563"/>
          </a:xfrm>
        </p:spPr>
        <p:txBody>
          <a:bodyPr/>
          <a:lstStyle/>
          <a:p>
            <a:r>
              <a:rPr lang="it-IT" smtClean="0"/>
              <a:t>Fare clic sull'icona per inserire una tabella</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6" name="Segnaposto testo 18"/>
          <p:cNvSpPr>
            <a:spLocks noGrp="1"/>
          </p:cNvSpPr>
          <p:nvPr>
            <p:ph type="body" sz="quarter" idx="14"/>
          </p:nvPr>
        </p:nvSpPr>
        <p:spPr>
          <a:xfrm>
            <a:off x="347663" y="4763496"/>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341555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Whit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47300" y="2130426"/>
            <a:ext cx="8386686" cy="869098"/>
          </a:xfrm>
        </p:spPr>
        <p:txBody>
          <a:bodyPr/>
          <a:lstStyle>
            <a:lvl1pPr>
              <a:lnSpc>
                <a:spcPts val="3500"/>
              </a:lnSpc>
              <a:defRPr baseline="0">
                <a:solidFill>
                  <a:schemeClr val="tx2"/>
                </a:solidFill>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3" name="Sottotitolo 2"/>
          <p:cNvSpPr>
            <a:spLocks noGrp="1"/>
          </p:cNvSpPr>
          <p:nvPr>
            <p:ph type="subTitle" idx="1" hasCustomPrompt="1"/>
          </p:nvPr>
        </p:nvSpPr>
        <p:spPr>
          <a:xfrm>
            <a:off x="347300" y="3105306"/>
            <a:ext cx="8386686" cy="712269"/>
          </a:xfrm>
        </p:spPr>
        <p:txBody>
          <a:bodyPr lIns="0" tIns="0" rIns="0" bIns="0">
            <a:noAutofit/>
          </a:bodyPr>
          <a:lstStyle>
            <a:lvl1pPr marL="0" indent="0" algn="l">
              <a:lnSpc>
                <a:spcPts val="2400"/>
              </a:lnSpc>
              <a:spcBef>
                <a:spcPts val="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a:t>
            </a:r>
            <a:r>
              <a:rPr lang="it-IT" dirty="0" err="1" smtClean="0"/>
              <a:t>Subtitle</a:t>
            </a:r>
            <a:r>
              <a:rPr lang="it-IT" dirty="0" smtClean="0"/>
              <a:t/>
            </a:r>
            <a:br>
              <a:rPr lang="it-IT" dirty="0" smtClean="0"/>
            </a:br>
            <a:r>
              <a:rPr lang="it-IT" dirty="0" err="1" smtClean="0"/>
              <a:t>Arial</a:t>
            </a:r>
            <a:r>
              <a:rPr lang="it-IT" dirty="0" smtClean="0"/>
              <a:t> Regular 20/24pt</a:t>
            </a:r>
            <a:endParaRPr lang="it-IT" dirty="0"/>
          </a:p>
        </p:txBody>
      </p:sp>
      <p:sp>
        <p:nvSpPr>
          <p:cNvPr id="4" name="Segnaposto data 3"/>
          <p:cNvSpPr>
            <a:spLocks noGrp="1"/>
          </p:cNvSpPr>
          <p:nvPr>
            <p:ph type="dt" sz="half" idx="10"/>
          </p:nvPr>
        </p:nvSpPr>
        <p:spPr>
          <a:xfrm>
            <a:off x="3679200" y="6459984"/>
            <a:ext cx="799200" cy="114300"/>
          </a:xfrm>
        </p:spPr>
        <p:txBody>
          <a:bodyPr lIns="0" tIns="0" rIns="0" bIns="0" anchor="t" anchorCtr="0"/>
          <a:lstStyle>
            <a:lvl1pPr>
              <a:defRPr sz="700">
                <a:solidFill>
                  <a:schemeClr val="tx2"/>
                </a:solidFill>
              </a:defRPr>
            </a:lvl1pPr>
          </a:lstStyle>
          <a:p>
            <a:fld id="{3FA43351-C23C-48DE-8C1F-BB27173D7E04}" type="datetime4">
              <a:rPr lang="it-IT" smtClean="0">
                <a:solidFill>
                  <a:srgbClr val="BD2027"/>
                </a:solidFill>
              </a:rPr>
              <a:t>26 giugno 2019</a:t>
            </a:fld>
            <a:endParaRPr lang="it-IT" dirty="0">
              <a:solidFill>
                <a:srgbClr val="BD2027"/>
              </a:solidFill>
            </a:endParaRPr>
          </a:p>
        </p:txBody>
      </p:sp>
      <p:sp>
        <p:nvSpPr>
          <p:cNvPr id="13" name="CasellaDiTesto 12"/>
          <p:cNvSpPr txBox="1"/>
          <p:nvPr userDrawn="1"/>
        </p:nvSpPr>
        <p:spPr>
          <a:xfrm>
            <a:off x="6337919" y="304800"/>
            <a:ext cx="1428323" cy="198581"/>
          </a:xfrm>
          <a:prstGeom prst="rect">
            <a:avLst/>
          </a:prstGeom>
          <a:noFill/>
        </p:spPr>
        <p:txBody>
          <a:bodyPr wrap="square" lIns="0" tIns="0" rIns="0" bIns="0" rtlCol="0">
            <a:noAutofit/>
          </a:bodyPr>
          <a:lstStyle/>
          <a:p>
            <a:pPr defTabSz="457200"/>
            <a:r>
              <a:rPr lang="it-IT" sz="1200" b="1" dirty="0" err="1">
                <a:solidFill>
                  <a:srgbClr val="BD2027"/>
                </a:solidFill>
              </a:rPr>
              <a:t>Department</a:t>
            </a:r>
            <a:r>
              <a:rPr lang="it-IT" sz="1200" b="1" dirty="0">
                <a:solidFill>
                  <a:srgbClr val="BD2027"/>
                </a:solidFill>
              </a:rPr>
              <a:t>:</a:t>
            </a:r>
          </a:p>
        </p:txBody>
      </p:sp>
      <p:sp>
        <p:nvSpPr>
          <p:cNvPr id="14" name="CasellaDiTesto 13"/>
          <p:cNvSpPr txBox="1"/>
          <p:nvPr userDrawn="1"/>
        </p:nvSpPr>
        <p:spPr>
          <a:xfrm>
            <a:off x="6337919" y="889000"/>
            <a:ext cx="1428323" cy="207049"/>
          </a:xfrm>
          <a:prstGeom prst="rect">
            <a:avLst/>
          </a:prstGeom>
          <a:noFill/>
        </p:spPr>
        <p:txBody>
          <a:bodyPr wrap="square" lIns="0" tIns="0" rIns="0" bIns="0" rtlCol="0">
            <a:noAutofit/>
          </a:bodyPr>
          <a:lstStyle/>
          <a:p>
            <a:pPr defTabSz="457200"/>
            <a:r>
              <a:rPr lang="it-IT" sz="1200" b="1" dirty="0">
                <a:solidFill>
                  <a:srgbClr val="BD2027"/>
                </a:solidFill>
              </a:rPr>
              <a:t>Country:</a:t>
            </a:r>
          </a:p>
        </p:txBody>
      </p:sp>
      <p:sp>
        <p:nvSpPr>
          <p:cNvPr id="15" name="Segnaposto testo 3"/>
          <p:cNvSpPr>
            <a:spLocks noGrp="1"/>
          </p:cNvSpPr>
          <p:nvPr>
            <p:ph type="body" sz="quarter" idx="11" hasCustomPrompt="1"/>
          </p:nvPr>
        </p:nvSpPr>
        <p:spPr>
          <a:xfrm>
            <a:off x="6338689" y="511079"/>
            <a:ext cx="2387600" cy="355600"/>
          </a:xfrm>
        </p:spPr>
        <p:txBody>
          <a:bodyPr/>
          <a:lstStyle>
            <a:lvl1pPr marL="0" marR="0" indent="0" algn="l" defTabSz="457200" rtl="0" eaLnBrk="1" fontAlgn="auto" latinLnBrk="0" hangingPunct="1">
              <a:lnSpc>
                <a:spcPts val="1200"/>
              </a:lnSpc>
              <a:spcBef>
                <a:spcPts val="0"/>
              </a:spcBef>
              <a:spcAft>
                <a:spcPts val="0"/>
              </a:spcAft>
              <a:buClrTx/>
              <a:buSzTx/>
              <a:buFontTx/>
              <a:buNone/>
              <a:tabLst/>
              <a:defRPr sz="1200" baseline="0">
                <a:solidFill>
                  <a:schemeClr val="bg1">
                    <a:lumMod val="50000"/>
                  </a:schemeClr>
                </a:solidFill>
              </a:defRPr>
            </a:lvl1pPr>
          </a:lstStyle>
          <a:p>
            <a:pPr marL="0" marR="0" lvl="0" indent="0" algn="l" defTabSz="457200" rtl="0" eaLnBrk="1" fontAlgn="auto" latinLnBrk="0" hangingPunct="1">
              <a:lnSpc>
                <a:spcPts val="1200"/>
              </a:lnSpc>
              <a:spcBef>
                <a:spcPts val="0"/>
              </a:spcBef>
              <a:spcAft>
                <a:spcPts val="0"/>
              </a:spcAft>
              <a:buClrTx/>
              <a:buSzTx/>
              <a:buFontTx/>
              <a:buNone/>
              <a:tabLst/>
              <a:defRPr/>
            </a:pPr>
            <a:r>
              <a:rPr lang="it-IT" dirty="0" err="1" smtClean="0"/>
              <a:t>Insert</a:t>
            </a:r>
            <a:r>
              <a:rPr lang="it-IT" dirty="0" smtClean="0"/>
              <a:t> </a:t>
            </a:r>
            <a:r>
              <a:rPr lang="it-IT" dirty="0" err="1" smtClean="0"/>
              <a:t>Department</a:t>
            </a:r>
            <a:r>
              <a:rPr lang="it-IT" dirty="0" smtClean="0"/>
              <a:t> </a:t>
            </a:r>
            <a:r>
              <a:rPr lang="it-IT" dirty="0" err="1" smtClean="0"/>
              <a:t>Name</a:t>
            </a:r>
            <a:endParaRPr lang="it-IT" dirty="0" smtClean="0"/>
          </a:p>
        </p:txBody>
      </p:sp>
      <p:sp>
        <p:nvSpPr>
          <p:cNvPr id="16" name="Segnaposto testo 3"/>
          <p:cNvSpPr>
            <a:spLocks noGrp="1"/>
          </p:cNvSpPr>
          <p:nvPr>
            <p:ph type="body" sz="quarter" idx="12" hasCustomPrompt="1"/>
          </p:nvPr>
        </p:nvSpPr>
        <p:spPr>
          <a:xfrm>
            <a:off x="6338689" y="1096050"/>
            <a:ext cx="2387600" cy="355600"/>
          </a:xfrm>
        </p:spPr>
        <p:txBody>
          <a:bodyPr/>
          <a:lstStyle>
            <a:lvl1pPr>
              <a:defRPr sz="1200" baseline="0">
                <a:solidFill>
                  <a:schemeClr val="bg1">
                    <a:lumMod val="50000"/>
                  </a:schemeClr>
                </a:solidFill>
              </a:defRPr>
            </a:lvl1pPr>
          </a:lstStyle>
          <a:p>
            <a:pPr lvl="0"/>
            <a:r>
              <a:rPr lang="it-IT" dirty="0" err="1" smtClean="0"/>
              <a:t>Insert</a:t>
            </a:r>
            <a:r>
              <a:rPr lang="it-IT" dirty="0" smtClean="0"/>
              <a:t> Country </a:t>
            </a:r>
            <a:r>
              <a:rPr lang="it-IT" dirty="0" err="1" smtClean="0"/>
              <a:t>Name</a:t>
            </a:r>
            <a:endParaRPr lang="it-IT" dirty="0" smtClean="0"/>
          </a:p>
        </p:txBody>
      </p:sp>
      <p:pic>
        <p:nvPicPr>
          <p:cNvPr id="18" name="Picture 17"/>
          <p:cNvPicPr>
            <a:picLocks noChangeAspect="1"/>
          </p:cNvPicPr>
          <p:nvPr userDrawn="1"/>
        </p:nvPicPr>
        <p:blipFill rotWithShape="1">
          <a:blip r:embed="rId2"/>
          <a:srcRect r="21050"/>
          <a:stretch/>
        </p:blipFill>
        <p:spPr>
          <a:xfrm>
            <a:off x="0" y="0"/>
            <a:ext cx="200533" cy="6858000"/>
          </a:xfrm>
          <a:prstGeom prst="rect">
            <a:avLst/>
          </a:prstGeom>
        </p:spPr>
      </p:pic>
      <p:pic>
        <p:nvPicPr>
          <p:cNvPr id="19" name="Immagine 11"/>
          <p:cNvPicPr>
            <a:picLocks noChangeAspect="1"/>
          </p:cNvPicPr>
          <p:nvPr userDrawn="1"/>
        </p:nvPicPr>
        <p:blipFill>
          <a:blip r:embed="rId3"/>
          <a:stretch>
            <a:fillRect/>
          </a:stretch>
        </p:blipFill>
        <p:spPr>
          <a:xfrm>
            <a:off x="347300" y="287166"/>
            <a:ext cx="864000" cy="703434"/>
          </a:xfrm>
          <a:prstGeom prst="rect">
            <a:avLst/>
          </a:prstGeom>
        </p:spPr>
      </p:pic>
    </p:spTree>
    <p:extLst>
      <p:ext uri="{BB962C8B-B14F-4D97-AF65-F5344CB8AC3E}">
        <p14:creationId xmlns:p14="http://schemas.microsoft.com/office/powerpoint/2010/main" val="3342185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ext + Table: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9175A532-E867-4EEB-97F1-D792F1FCFBE0}"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2"/>
          <p:cNvSpPr>
            <a:spLocks noGrp="1"/>
          </p:cNvSpPr>
          <p:nvPr>
            <p:ph type="body" sz="quarter" idx="20"/>
          </p:nvPr>
        </p:nvSpPr>
        <p:spPr>
          <a:xfrm>
            <a:off x="347663" y="1682750"/>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1" name="Rettangolo 20"/>
          <p:cNvSpPr/>
          <p:nvPr userDrawn="1"/>
        </p:nvSpPr>
        <p:spPr>
          <a:xfrm>
            <a:off x="347300" y="1682750"/>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2" name="Segnaposto tabella 4"/>
          <p:cNvSpPr>
            <a:spLocks noGrp="1"/>
          </p:cNvSpPr>
          <p:nvPr>
            <p:ph type="tbl" sz="quarter" idx="19"/>
          </p:nvPr>
        </p:nvSpPr>
        <p:spPr>
          <a:xfrm>
            <a:off x="347663" y="3084512"/>
            <a:ext cx="8386762" cy="2976563"/>
          </a:xfrm>
        </p:spPr>
        <p:txBody>
          <a:bodyPr/>
          <a:lstStyle/>
          <a:p>
            <a:r>
              <a:rPr lang="it-IT" smtClean="0"/>
              <a:t>Fare clic sull'icona per inserire una tabella</a:t>
            </a:r>
            <a:endParaRPr lang="it-IT"/>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927333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Text Big bullet + Table">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EFC85504-62A8-4900-9FE8-F7452FCF5AE3}"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2" name="Segnaposto tabella 4"/>
          <p:cNvSpPr>
            <a:spLocks noGrp="1"/>
          </p:cNvSpPr>
          <p:nvPr>
            <p:ph type="tbl" sz="quarter" idx="19"/>
          </p:nvPr>
        </p:nvSpPr>
        <p:spPr>
          <a:xfrm>
            <a:off x="347663" y="3084512"/>
            <a:ext cx="8386762" cy="2976563"/>
          </a:xfrm>
        </p:spPr>
        <p:txBody>
          <a:bodyPr/>
          <a:lstStyle/>
          <a:p>
            <a:r>
              <a:rPr lang="it-IT" smtClean="0"/>
              <a:t>Fare clic sull'icona per inserire una tabella</a:t>
            </a:r>
            <a:endParaRPr lang="it-IT"/>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4" name="Segnaposto testo 18"/>
          <p:cNvSpPr>
            <a:spLocks noGrp="1"/>
          </p:cNvSpPr>
          <p:nvPr>
            <p:ph type="body" sz="quarter" idx="14"/>
          </p:nvPr>
        </p:nvSpPr>
        <p:spPr>
          <a:xfrm>
            <a:off x="347663" y="1682751"/>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2731339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Table: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38CB959A-A3AA-4D92-8D34-4E5963AD7DDC}"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abella 18"/>
          <p:cNvSpPr>
            <a:spLocks noGrp="1"/>
          </p:cNvSpPr>
          <p:nvPr>
            <p:ph type="tbl" sz="quarter" idx="18"/>
          </p:nvPr>
        </p:nvSpPr>
        <p:spPr>
          <a:xfrm>
            <a:off x="347663" y="1682750"/>
            <a:ext cx="8386762" cy="4378325"/>
          </a:xfrm>
        </p:spPr>
        <p:txBody>
          <a:bodyPr/>
          <a:lstStyle/>
          <a:p>
            <a:r>
              <a:rPr lang="it-IT" smtClean="0"/>
              <a:t>Fare clic sull'icona per inserire una tabella</a:t>
            </a:r>
            <a:endParaRPr lang="it-IT"/>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5"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7"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66711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2 tables: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7DAE2D94-8525-434A-B92E-13706096F35B}"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abella 18"/>
          <p:cNvSpPr>
            <a:spLocks noGrp="1"/>
          </p:cNvSpPr>
          <p:nvPr>
            <p:ph type="tbl" sz="quarter" idx="18"/>
          </p:nvPr>
        </p:nvSpPr>
        <p:spPr>
          <a:xfrm>
            <a:off x="347663" y="4879971"/>
            <a:ext cx="8386762" cy="1181104"/>
          </a:xfrm>
        </p:spPr>
        <p:txBody>
          <a:bodyPr/>
          <a:lstStyle/>
          <a:p>
            <a:r>
              <a:rPr lang="it-IT" smtClean="0"/>
              <a:t>Fare clic sull'icona per inserire una tabella</a:t>
            </a:r>
            <a:endParaRPr lang="it-IT"/>
          </a:p>
        </p:txBody>
      </p:sp>
      <p:sp>
        <p:nvSpPr>
          <p:cNvPr id="19" name="Segnaposto tabella 18"/>
          <p:cNvSpPr>
            <a:spLocks noGrp="1"/>
          </p:cNvSpPr>
          <p:nvPr>
            <p:ph type="tbl" sz="quarter" idx="19"/>
          </p:nvPr>
        </p:nvSpPr>
        <p:spPr>
          <a:xfrm>
            <a:off x="352609" y="1682751"/>
            <a:ext cx="8386762" cy="3075934"/>
          </a:xfrm>
        </p:spPr>
        <p:txBody>
          <a:bodyPr/>
          <a:lstStyle/>
          <a:p>
            <a:r>
              <a:rPr lang="it-IT" smtClean="0"/>
              <a:t>Fare clic sull'icona per inserire una tabella</a:t>
            </a:r>
            <a:endParaRPr lang="it-IT"/>
          </a:p>
        </p:txBody>
      </p:sp>
      <p:pic>
        <p:nvPicPr>
          <p:cNvPr id="14" name="Immagine 13"/>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7"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3124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Charts + Tables: 2 columns">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151BE626-440F-4539-BFE5-173992EB2350}"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8" name="Segnaposto grafico 17"/>
          <p:cNvSpPr>
            <a:spLocks noGrp="1"/>
          </p:cNvSpPr>
          <p:nvPr>
            <p:ph type="chart" sz="quarter" idx="17"/>
          </p:nvPr>
        </p:nvSpPr>
        <p:spPr>
          <a:xfrm>
            <a:off x="4613300" y="1698839"/>
            <a:ext cx="4126071" cy="2101273"/>
          </a:xfrm>
        </p:spPr>
        <p:txBody>
          <a:bodyPr/>
          <a:lstStyle/>
          <a:p>
            <a:r>
              <a:rPr lang="it-IT" smtClean="0"/>
              <a:t>Fare clic sull'icona per inserire un grafico</a:t>
            </a:r>
            <a:endParaRPr lang="it-IT"/>
          </a:p>
        </p:txBody>
      </p:sp>
      <p:sp>
        <p:nvSpPr>
          <p:cNvPr id="24" name="Segnaposto tabella 2"/>
          <p:cNvSpPr>
            <a:spLocks noGrp="1"/>
          </p:cNvSpPr>
          <p:nvPr>
            <p:ph type="tbl" sz="quarter" idx="21"/>
          </p:nvPr>
        </p:nvSpPr>
        <p:spPr>
          <a:xfrm>
            <a:off x="4613301" y="4066642"/>
            <a:ext cx="4120686" cy="2016945"/>
          </a:xfrm>
        </p:spPr>
        <p:txBody>
          <a:bodyPr/>
          <a:lstStyle/>
          <a:p>
            <a:r>
              <a:rPr lang="it-IT" smtClean="0"/>
              <a:t>Fare clic sull'icona per inserire una tabella</a:t>
            </a:r>
            <a:endParaRPr lang="it-IT"/>
          </a:p>
        </p:txBody>
      </p:sp>
      <p:sp>
        <p:nvSpPr>
          <p:cNvPr id="25" name="Segnaposto grafico 17"/>
          <p:cNvSpPr>
            <a:spLocks noGrp="1"/>
          </p:cNvSpPr>
          <p:nvPr>
            <p:ph type="chart" sz="quarter" idx="22"/>
          </p:nvPr>
        </p:nvSpPr>
        <p:spPr>
          <a:xfrm>
            <a:off x="347300" y="1698839"/>
            <a:ext cx="4126071" cy="2101273"/>
          </a:xfrm>
        </p:spPr>
        <p:txBody>
          <a:bodyPr/>
          <a:lstStyle/>
          <a:p>
            <a:r>
              <a:rPr lang="it-IT" smtClean="0"/>
              <a:t>Fare clic sull'icona per inserire un grafico</a:t>
            </a:r>
            <a:endParaRPr lang="it-IT"/>
          </a:p>
        </p:txBody>
      </p:sp>
      <p:sp>
        <p:nvSpPr>
          <p:cNvPr id="26" name="Segnaposto tabella 2"/>
          <p:cNvSpPr>
            <a:spLocks noGrp="1"/>
          </p:cNvSpPr>
          <p:nvPr>
            <p:ph type="tbl" sz="quarter" idx="23"/>
          </p:nvPr>
        </p:nvSpPr>
        <p:spPr>
          <a:xfrm>
            <a:off x="347301" y="4066642"/>
            <a:ext cx="4120686" cy="2016945"/>
          </a:xfrm>
        </p:spPr>
        <p:txBody>
          <a:bodyPr/>
          <a:lstStyle/>
          <a:p>
            <a:r>
              <a:rPr lang="it-IT" smtClean="0"/>
              <a:t>Fare clic sull'icona per inserire una tabella</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7"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21"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7"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3225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Text + Chart: 2 columns">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12CFF5A9-91BB-4B2D-9F7A-265CA396C96F}" type="datetime4">
              <a:rPr lang="it-IT" smtClean="0">
                <a:solidFill>
                  <a:srgbClr val="BD2027"/>
                </a:solidFill>
              </a:rPr>
              <a:t>26 giugno 2019</a:t>
            </a:fld>
            <a:endParaRPr lang="it-IT" dirty="0">
              <a:solidFill>
                <a:srgbClr val="BD2027"/>
              </a:solidFill>
            </a:endParaRPr>
          </a:p>
        </p:txBody>
      </p:sp>
      <p:sp>
        <p:nvSpPr>
          <p:cNvPr id="12"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18"/>
          <p:cNvSpPr>
            <a:spLocks noGrp="1"/>
          </p:cNvSpPr>
          <p:nvPr>
            <p:ph type="body" sz="quarter" idx="14"/>
          </p:nvPr>
        </p:nvSpPr>
        <p:spPr>
          <a:xfrm>
            <a:off x="347663"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2" name="Segnaposto grafico 20"/>
          <p:cNvSpPr>
            <a:spLocks noGrp="1"/>
          </p:cNvSpPr>
          <p:nvPr>
            <p:ph type="chart" sz="quarter" idx="17"/>
          </p:nvPr>
        </p:nvSpPr>
        <p:spPr>
          <a:xfrm>
            <a:off x="4613275" y="1682750"/>
            <a:ext cx="4125913" cy="4378325"/>
          </a:xfrm>
        </p:spPr>
        <p:txBody>
          <a:bodyPr/>
          <a:lstStyle/>
          <a:p>
            <a:r>
              <a:rPr lang="it-IT" smtClean="0"/>
              <a:t>Fare clic sull'icona per inserire un grafico</a:t>
            </a:r>
            <a:endParaRPr lang="it-IT"/>
          </a:p>
        </p:txBody>
      </p:sp>
      <p:pic>
        <p:nvPicPr>
          <p:cNvPr id="14" name="Immagine 13"/>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41533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Chart + Text: 2 columns">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E5D5683-99C5-4FE9-8603-F039FAFE9860}" type="datetime4">
              <a:rPr lang="it-IT" smtClean="0">
                <a:solidFill>
                  <a:srgbClr val="BD2027"/>
                </a:solidFill>
              </a:rPr>
              <a:t>26 giugno 2019</a:t>
            </a:fld>
            <a:endParaRPr lang="it-IT" dirty="0">
              <a:solidFill>
                <a:srgbClr val="BD2027"/>
              </a:solidFill>
            </a:endParaRPr>
          </a:p>
        </p:txBody>
      </p:sp>
      <p:sp>
        <p:nvSpPr>
          <p:cNvPr id="10"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5" name="Segnaposto testo 18"/>
          <p:cNvSpPr>
            <a:spLocks noGrp="1"/>
          </p:cNvSpPr>
          <p:nvPr>
            <p:ph type="body" sz="quarter" idx="14"/>
          </p:nvPr>
        </p:nvSpPr>
        <p:spPr>
          <a:xfrm>
            <a:off x="4601683"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7" name="Segnaposto grafico 20"/>
          <p:cNvSpPr>
            <a:spLocks noGrp="1"/>
          </p:cNvSpPr>
          <p:nvPr>
            <p:ph type="chart" sz="quarter" idx="17"/>
          </p:nvPr>
        </p:nvSpPr>
        <p:spPr>
          <a:xfrm>
            <a:off x="347300" y="1682750"/>
            <a:ext cx="4125913" cy="4378325"/>
          </a:xfrm>
        </p:spPr>
        <p:txBody>
          <a:bodyPr/>
          <a:lstStyle/>
          <a:p>
            <a:r>
              <a:rPr lang="it-IT" smtClean="0"/>
              <a:t>Fare clic sull'icona per inserire un grafico</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718077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Text + flowchart: 2 columns">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DDAF18F8-5AD4-49DC-B18E-0DC67C30D68B}" type="datetime4">
              <a:rPr lang="it-IT" smtClean="0">
                <a:solidFill>
                  <a:srgbClr val="BD2027"/>
                </a:solidFill>
              </a:rPr>
              <a:t>26 giugno 2019</a:t>
            </a:fld>
            <a:endParaRPr lang="it-IT" dirty="0">
              <a:solidFill>
                <a:srgbClr val="BD2027"/>
              </a:solidFill>
            </a:endParaRPr>
          </a:p>
        </p:txBody>
      </p:sp>
      <p:sp>
        <p:nvSpPr>
          <p:cNvPr id="10"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esto 18"/>
          <p:cNvSpPr>
            <a:spLocks noGrp="1"/>
          </p:cNvSpPr>
          <p:nvPr>
            <p:ph type="body" sz="quarter" idx="14" hasCustomPrompt="1"/>
          </p:nvPr>
        </p:nvSpPr>
        <p:spPr>
          <a:xfrm>
            <a:off x="340910" y="1682750"/>
            <a:ext cx="4132303" cy="4378325"/>
          </a:xfrm>
        </p:spPr>
        <p:txBody>
          <a:bodyPr/>
          <a:lstStyle/>
          <a:p>
            <a:pPr lvl="0"/>
            <a:r>
              <a:rPr lang="it-IT" dirty="0" smtClean="0"/>
              <a:t>Fare clic per </a:t>
            </a:r>
            <a:r>
              <a:rPr lang="it-IT" dirty="0" err="1" smtClean="0"/>
              <a:t>mdificare</a:t>
            </a:r>
            <a:r>
              <a:rPr lang="it-IT" dirty="0" smtClean="0"/>
              <a:t>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21" name="Segnaposto SmartArt 2"/>
          <p:cNvSpPr>
            <a:spLocks noGrp="1"/>
          </p:cNvSpPr>
          <p:nvPr>
            <p:ph type="dgm" sz="quarter" idx="18"/>
          </p:nvPr>
        </p:nvSpPr>
        <p:spPr>
          <a:xfrm>
            <a:off x="4613275" y="1682750"/>
            <a:ext cx="4125913" cy="4378325"/>
          </a:xfrm>
        </p:spPr>
        <p:txBody>
          <a:bodyPr/>
          <a:lstStyle/>
          <a:p>
            <a:r>
              <a:rPr lang="it-IT" smtClean="0"/>
              <a:t>Fare clic sull'icona per aggiungere un elemento grafico SmartArt</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617507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flowchart: 1 column">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6BBA4576-18F0-4F32-AEE5-E8043D2D59A5}" type="datetime4">
              <a:rPr lang="it-IT" smtClean="0">
                <a:solidFill>
                  <a:srgbClr val="BD2027"/>
                </a:solidFill>
              </a:rPr>
              <a:t>26 giugno 2019</a:t>
            </a:fld>
            <a:endParaRPr lang="it-IT" dirty="0">
              <a:solidFill>
                <a:srgbClr val="BD2027"/>
              </a:solidFill>
            </a:endParaRPr>
          </a:p>
        </p:txBody>
      </p:sp>
      <p:sp>
        <p:nvSpPr>
          <p:cNvPr id="9"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9" name="Segnaposto SmartArt 17"/>
          <p:cNvSpPr>
            <a:spLocks noGrp="1"/>
          </p:cNvSpPr>
          <p:nvPr>
            <p:ph type="dgm" sz="quarter" idx="18"/>
          </p:nvPr>
        </p:nvSpPr>
        <p:spPr>
          <a:xfrm>
            <a:off x="347663" y="1682750"/>
            <a:ext cx="8386762" cy="4378325"/>
          </a:xfrm>
        </p:spPr>
        <p:txBody>
          <a:bodyPr/>
          <a:lstStyle/>
          <a:p>
            <a:r>
              <a:rPr lang="it-IT" smtClean="0"/>
              <a:t>Fare clic sull'icona per aggiungere un elemento grafico SmartArt</a:t>
            </a:r>
            <a:endParaRPr lang="it-IT"/>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247064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Timeline">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A5BBD6A9-E62F-472A-ADF9-B3145AAD98DE}" type="datetime4">
              <a:rPr lang="it-IT" smtClean="0">
                <a:solidFill>
                  <a:srgbClr val="BD2027"/>
                </a:solidFill>
              </a:rPr>
              <a:t>26 giugno 2019</a:t>
            </a:fld>
            <a:endParaRPr lang="it-IT" dirty="0">
              <a:solidFill>
                <a:srgbClr val="BD2027"/>
              </a:solidFill>
            </a:endParaRPr>
          </a:p>
        </p:txBody>
      </p:sp>
      <p:sp>
        <p:nvSpPr>
          <p:cNvPr id="9"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2" name="Freccia destra 1"/>
          <p:cNvSpPr/>
          <p:nvPr userDrawn="1"/>
        </p:nvSpPr>
        <p:spPr>
          <a:xfrm flipV="1">
            <a:off x="347301" y="3728136"/>
            <a:ext cx="8392070" cy="235526"/>
          </a:xfrm>
          <a:prstGeom prst="rightArrow">
            <a:avLst>
              <a:gd name="adj1" fmla="val 50000"/>
              <a:gd name="adj2" fmla="val 151308"/>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it-IT">
              <a:solidFill>
                <a:prstClr val="white"/>
              </a:solidFill>
            </a:endParaRPr>
          </a:p>
        </p:txBody>
      </p:sp>
      <p:sp>
        <p:nvSpPr>
          <p:cNvPr id="4" name="Segnaposto testo 3"/>
          <p:cNvSpPr>
            <a:spLocks noGrp="1"/>
          </p:cNvSpPr>
          <p:nvPr>
            <p:ph type="body" sz="quarter" idx="14" hasCustomPrompt="1"/>
          </p:nvPr>
        </p:nvSpPr>
        <p:spPr>
          <a:xfrm>
            <a:off x="693161" y="3543601"/>
            <a:ext cx="707688" cy="184535"/>
          </a:xfrm>
        </p:spPr>
        <p:txBody>
          <a:bodyPr/>
          <a:lstStyle>
            <a:lvl1pPr algn="ctr">
              <a:defRPr/>
            </a:lvl1pPr>
          </a:lstStyle>
          <a:p>
            <a:pPr lvl="0"/>
            <a:r>
              <a:rPr lang="it-IT" dirty="0" smtClean="0"/>
              <a:t>Data</a:t>
            </a:r>
            <a:endParaRPr lang="it-IT" dirty="0"/>
          </a:p>
        </p:txBody>
      </p:sp>
      <p:cxnSp>
        <p:nvCxnSpPr>
          <p:cNvPr id="10" name="Connettore 1 9"/>
          <p:cNvCxnSpPr/>
          <p:nvPr userDrawn="1"/>
        </p:nvCxnSpPr>
        <p:spPr>
          <a:xfrm>
            <a:off x="347300"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flipV="1">
            <a:off x="1047724"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Segnaposto testo 3"/>
          <p:cNvSpPr>
            <a:spLocks noGrp="1"/>
          </p:cNvSpPr>
          <p:nvPr>
            <p:ph type="body" sz="quarter" idx="15" hasCustomPrompt="1"/>
          </p:nvPr>
        </p:nvSpPr>
        <p:spPr>
          <a:xfrm>
            <a:off x="1516304" y="3963662"/>
            <a:ext cx="707688" cy="184535"/>
          </a:xfrm>
        </p:spPr>
        <p:txBody>
          <a:bodyPr/>
          <a:lstStyle>
            <a:lvl1pPr algn="ctr">
              <a:defRPr/>
            </a:lvl1pPr>
          </a:lstStyle>
          <a:p>
            <a:pPr lvl="0"/>
            <a:r>
              <a:rPr lang="it-IT" dirty="0" smtClean="0"/>
              <a:t>Data</a:t>
            </a:r>
            <a:endParaRPr lang="it-IT" dirty="0"/>
          </a:p>
        </p:txBody>
      </p:sp>
      <p:cxnSp>
        <p:nvCxnSpPr>
          <p:cNvPr id="32" name="Connettore 1 31"/>
          <p:cNvCxnSpPr/>
          <p:nvPr userDrawn="1"/>
        </p:nvCxnSpPr>
        <p:spPr>
          <a:xfrm>
            <a:off x="1170443"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flipV="1">
            <a:off x="1870867"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4" name="Segnaposto testo 3"/>
          <p:cNvSpPr>
            <a:spLocks noGrp="1"/>
          </p:cNvSpPr>
          <p:nvPr>
            <p:ph type="body" sz="quarter" idx="16" hasCustomPrompt="1"/>
          </p:nvPr>
        </p:nvSpPr>
        <p:spPr>
          <a:xfrm>
            <a:off x="2306144" y="3543601"/>
            <a:ext cx="707688" cy="184535"/>
          </a:xfrm>
        </p:spPr>
        <p:txBody>
          <a:bodyPr/>
          <a:lstStyle>
            <a:lvl1pPr algn="ctr">
              <a:defRPr/>
            </a:lvl1pPr>
          </a:lstStyle>
          <a:p>
            <a:pPr lvl="0"/>
            <a:r>
              <a:rPr lang="it-IT" dirty="0" smtClean="0"/>
              <a:t>Data</a:t>
            </a:r>
            <a:endParaRPr lang="it-IT" dirty="0"/>
          </a:p>
        </p:txBody>
      </p:sp>
      <p:cxnSp>
        <p:nvCxnSpPr>
          <p:cNvPr id="35" name="Connettore 1 34"/>
          <p:cNvCxnSpPr/>
          <p:nvPr userDrawn="1"/>
        </p:nvCxnSpPr>
        <p:spPr>
          <a:xfrm>
            <a:off x="1960283"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flipV="1">
            <a:off x="2660707"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Segnaposto testo 3"/>
          <p:cNvSpPr>
            <a:spLocks noGrp="1"/>
          </p:cNvSpPr>
          <p:nvPr>
            <p:ph type="body" sz="quarter" idx="17" hasCustomPrompt="1"/>
          </p:nvPr>
        </p:nvSpPr>
        <p:spPr>
          <a:xfrm>
            <a:off x="3140364" y="3963662"/>
            <a:ext cx="707688" cy="184535"/>
          </a:xfrm>
        </p:spPr>
        <p:txBody>
          <a:bodyPr/>
          <a:lstStyle>
            <a:lvl1pPr algn="ctr">
              <a:defRPr/>
            </a:lvl1pPr>
          </a:lstStyle>
          <a:p>
            <a:pPr lvl="0"/>
            <a:r>
              <a:rPr lang="it-IT" dirty="0" smtClean="0"/>
              <a:t>Data</a:t>
            </a:r>
            <a:endParaRPr lang="it-IT" dirty="0"/>
          </a:p>
        </p:txBody>
      </p:sp>
      <p:cxnSp>
        <p:nvCxnSpPr>
          <p:cNvPr id="41" name="Connettore 1 40"/>
          <p:cNvCxnSpPr/>
          <p:nvPr userDrawn="1"/>
        </p:nvCxnSpPr>
        <p:spPr>
          <a:xfrm>
            <a:off x="2794503"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flipV="1">
            <a:off x="3494927"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3" name="Segnaposto testo 3"/>
          <p:cNvSpPr>
            <a:spLocks noGrp="1"/>
          </p:cNvSpPr>
          <p:nvPr>
            <p:ph type="body" sz="quarter" idx="18" hasCustomPrompt="1"/>
          </p:nvPr>
        </p:nvSpPr>
        <p:spPr>
          <a:xfrm>
            <a:off x="3921076" y="3543601"/>
            <a:ext cx="707688" cy="184535"/>
          </a:xfrm>
        </p:spPr>
        <p:txBody>
          <a:bodyPr/>
          <a:lstStyle>
            <a:lvl1pPr algn="ctr">
              <a:defRPr/>
            </a:lvl1pPr>
          </a:lstStyle>
          <a:p>
            <a:pPr lvl="0"/>
            <a:r>
              <a:rPr lang="it-IT" dirty="0" smtClean="0"/>
              <a:t>Data</a:t>
            </a:r>
            <a:endParaRPr lang="it-IT" dirty="0"/>
          </a:p>
        </p:txBody>
      </p:sp>
      <p:cxnSp>
        <p:nvCxnSpPr>
          <p:cNvPr id="44" name="Connettore 1 43"/>
          <p:cNvCxnSpPr/>
          <p:nvPr userDrawn="1"/>
        </p:nvCxnSpPr>
        <p:spPr>
          <a:xfrm>
            <a:off x="3575215"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flipV="1">
            <a:off x="4275639"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6" name="Segnaposto testo 3"/>
          <p:cNvSpPr>
            <a:spLocks noGrp="1"/>
          </p:cNvSpPr>
          <p:nvPr>
            <p:ph type="body" sz="quarter" idx="19" hasCustomPrompt="1"/>
          </p:nvPr>
        </p:nvSpPr>
        <p:spPr>
          <a:xfrm>
            <a:off x="4764424" y="3963662"/>
            <a:ext cx="707688" cy="184535"/>
          </a:xfrm>
        </p:spPr>
        <p:txBody>
          <a:bodyPr/>
          <a:lstStyle>
            <a:lvl1pPr algn="ctr">
              <a:defRPr/>
            </a:lvl1pPr>
          </a:lstStyle>
          <a:p>
            <a:pPr lvl="0"/>
            <a:r>
              <a:rPr lang="it-IT" dirty="0" smtClean="0"/>
              <a:t>Data</a:t>
            </a:r>
            <a:endParaRPr lang="it-IT" dirty="0"/>
          </a:p>
        </p:txBody>
      </p:sp>
      <p:cxnSp>
        <p:nvCxnSpPr>
          <p:cNvPr id="47" name="Connettore 1 46"/>
          <p:cNvCxnSpPr/>
          <p:nvPr userDrawn="1"/>
        </p:nvCxnSpPr>
        <p:spPr>
          <a:xfrm>
            <a:off x="4418563"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flipV="1">
            <a:off x="5118987"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9" name="Segnaposto testo 3"/>
          <p:cNvSpPr>
            <a:spLocks noGrp="1"/>
          </p:cNvSpPr>
          <p:nvPr>
            <p:ph type="body" sz="quarter" idx="20" hasCustomPrompt="1"/>
          </p:nvPr>
        </p:nvSpPr>
        <p:spPr>
          <a:xfrm>
            <a:off x="6373091" y="3963662"/>
            <a:ext cx="707688" cy="184535"/>
          </a:xfrm>
        </p:spPr>
        <p:txBody>
          <a:bodyPr/>
          <a:lstStyle>
            <a:lvl1pPr algn="ctr">
              <a:defRPr/>
            </a:lvl1pPr>
          </a:lstStyle>
          <a:p>
            <a:pPr lvl="0"/>
            <a:r>
              <a:rPr lang="it-IT" dirty="0" smtClean="0"/>
              <a:t>Data</a:t>
            </a:r>
            <a:endParaRPr lang="it-IT" dirty="0"/>
          </a:p>
        </p:txBody>
      </p:sp>
      <p:cxnSp>
        <p:nvCxnSpPr>
          <p:cNvPr id="50" name="Connettore 1 49"/>
          <p:cNvCxnSpPr/>
          <p:nvPr userDrawn="1"/>
        </p:nvCxnSpPr>
        <p:spPr>
          <a:xfrm>
            <a:off x="6027230"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flipV="1">
            <a:off x="6727654"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2" name="Segnaposto testo 3"/>
          <p:cNvSpPr>
            <a:spLocks noGrp="1"/>
          </p:cNvSpPr>
          <p:nvPr>
            <p:ph type="body" sz="quarter" idx="21" hasCustomPrompt="1"/>
          </p:nvPr>
        </p:nvSpPr>
        <p:spPr>
          <a:xfrm>
            <a:off x="5557715" y="3543601"/>
            <a:ext cx="707688" cy="184535"/>
          </a:xfrm>
        </p:spPr>
        <p:txBody>
          <a:bodyPr/>
          <a:lstStyle>
            <a:lvl1pPr algn="ctr">
              <a:defRPr/>
            </a:lvl1pPr>
          </a:lstStyle>
          <a:p>
            <a:pPr lvl="0"/>
            <a:r>
              <a:rPr lang="it-IT" dirty="0" smtClean="0"/>
              <a:t>Data</a:t>
            </a:r>
            <a:endParaRPr lang="it-IT" dirty="0"/>
          </a:p>
        </p:txBody>
      </p:sp>
      <p:cxnSp>
        <p:nvCxnSpPr>
          <p:cNvPr id="53" name="Connettore 1 52"/>
          <p:cNvCxnSpPr/>
          <p:nvPr userDrawn="1"/>
        </p:nvCxnSpPr>
        <p:spPr>
          <a:xfrm>
            <a:off x="5211854"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flipV="1">
            <a:off x="5912278"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Segnaposto testo 3"/>
          <p:cNvSpPr>
            <a:spLocks noGrp="1"/>
          </p:cNvSpPr>
          <p:nvPr>
            <p:ph type="body" sz="quarter" idx="22" hasCustomPrompt="1"/>
          </p:nvPr>
        </p:nvSpPr>
        <p:spPr>
          <a:xfrm>
            <a:off x="7166350" y="3543601"/>
            <a:ext cx="707688" cy="184535"/>
          </a:xfrm>
        </p:spPr>
        <p:txBody>
          <a:bodyPr/>
          <a:lstStyle>
            <a:lvl1pPr algn="ctr">
              <a:defRPr/>
            </a:lvl1pPr>
          </a:lstStyle>
          <a:p>
            <a:pPr lvl="0"/>
            <a:r>
              <a:rPr lang="it-IT" dirty="0" smtClean="0"/>
              <a:t>Data</a:t>
            </a:r>
            <a:endParaRPr lang="it-IT" dirty="0"/>
          </a:p>
        </p:txBody>
      </p:sp>
      <p:cxnSp>
        <p:nvCxnSpPr>
          <p:cNvPr id="56" name="Connettore 1 55"/>
          <p:cNvCxnSpPr/>
          <p:nvPr userDrawn="1"/>
        </p:nvCxnSpPr>
        <p:spPr>
          <a:xfrm>
            <a:off x="6820489"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flipV="1">
            <a:off x="7520913"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0" name="Segnaposto testo 59"/>
          <p:cNvSpPr>
            <a:spLocks noGrp="1"/>
          </p:cNvSpPr>
          <p:nvPr>
            <p:ph type="body" sz="quarter" idx="23"/>
          </p:nvPr>
        </p:nvSpPr>
        <p:spPr>
          <a:xfrm>
            <a:off x="347663"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1" name="Segnaposto testo 59"/>
          <p:cNvSpPr>
            <a:spLocks noGrp="1"/>
          </p:cNvSpPr>
          <p:nvPr>
            <p:ph type="body" sz="quarter" idx="24"/>
          </p:nvPr>
        </p:nvSpPr>
        <p:spPr>
          <a:xfrm>
            <a:off x="1972526"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2" name="Segnaposto testo 59"/>
          <p:cNvSpPr>
            <a:spLocks noGrp="1"/>
          </p:cNvSpPr>
          <p:nvPr>
            <p:ph type="body" sz="quarter" idx="25"/>
          </p:nvPr>
        </p:nvSpPr>
        <p:spPr>
          <a:xfrm>
            <a:off x="3575215"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3" name="Segnaposto testo 59"/>
          <p:cNvSpPr>
            <a:spLocks noGrp="1"/>
          </p:cNvSpPr>
          <p:nvPr>
            <p:ph type="body" sz="quarter" idx="26"/>
          </p:nvPr>
        </p:nvSpPr>
        <p:spPr>
          <a:xfrm>
            <a:off x="5222869"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4" name="Segnaposto testo 59"/>
          <p:cNvSpPr>
            <a:spLocks noGrp="1"/>
          </p:cNvSpPr>
          <p:nvPr>
            <p:ph type="body" sz="quarter" idx="27"/>
          </p:nvPr>
        </p:nvSpPr>
        <p:spPr>
          <a:xfrm>
            <a:off x="6844542"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0" name="Segnaposto testo 59"/>
          <p:cNvSpPr>
            <a:spLocks noGrp="1"/>
          </p:cNvSpPr>
          <p:nvPr>
            <p:ph type="body" sz="quarter" idx="29"/>
          </p:nvPr>
        </p:nvSpPr>
        <p:spPr>
          <a:xfrm>
            <a:off x="1172318"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1" name="Segnaposto testo 59"/>
          <p:cNvSpPr>
            <a:spLocks noGrp="1"/>
          </p:cNvSpPr>
          <p:nvPr>
            <p:ph type="body" sz="quarter" idx="30"/>
          </p:nvPr>
        </p:nvSpPr>
        <p:spPr>
          <a:xfrm>
            <a:off x="2794962"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2" name="Segnaposto testo 59"/>
          <p:cNvSpPr>
            <a:spLocks noGrp="1"/>
          </p:cNvSpPr>
          <p:nvPr>
            <p:ph type="body" sz="quarter" idx="31"/>
          </p:nvPr>
        </p:nvSpPr>
        <p:spPr>
          <a:xfrm>
            <a:off x="4430806"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3" name="Segnaposto testo 59"/>
          <p:cNvSpPr>
            <a:spLocks noGrp="1"/>
          </p:cNvSpPr>
          <p:nvPr>
            <p:ph type="body" sz="quarter" idx="32"/>
          </p:nvPr>
        </p:nvSpPr>
        <p:spPr>
          <a:xfrm>
            <a:off x="6027689"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2055403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8A7DE9C3-5344-4225-97F4-B4E45E5E7308}"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3" name="Titolo 1"/>
          <p:cNvSpPr>
            <a:spLocks noGrp="1"/>
          </p:cNvSpPr>
          <p:nvPr>
            <p:ph type="ctrTitle" hasCustomPrompt="1"/>
          </p:nvPr>
        </p:nvSpPr>
        <p:spPr>
          <a:xfrm>
            <a:off x="347300" y="730606"/>
            <a:ext cx="8386686" cy="235474"/>
          </a:xfrm>
        </p:spPr>
        <p:txBody>
          <a:bodyPr/>
          <a:lstStyle>
            <a:lvl1pPr>
              <a:lnSpc>
                <a:spcPts val="2200"/>
              </a:lnSpc>
              <a:defRPr sz="2000" b="0" i="0" baseline="0">
                <a:solidFill>
                  <a:schemeClr val="tx2"/>
                </a:solidFill>
              </a:defRPr>
            </a:lvl1pPr>
          </a:lstStyle>
          <a:p>
            <a:r>
              <a:rPr lang="it-IT" dirty="0" err="1" smtClean="0"/>
              <a:t>Section</a:t>
            </a:r>
            <a:r>
              <a:rPr lang="it-IT" dirty="0" smtClean="0"/>
              <a:t> 00</a:t>
            </a:r>
            <a:endParaRPr lang="it-IT" dirty="0"/>
          </a:p>
        </p:txBody>
      </p:sp>
      <p:sp>
        <p:nvSpPr>
          <p:cNvPr id="14" name="Sottotitolo 2"/>
          <p:cNvSpPr>
            <a:spLocks noGrp="1"/>
          </p:cNvSpPr>
          <p:nvPr>
            <p:ph type="subTitle" idx="1" hasCustomPrompt="1"/>
          </p:nvPr>
        </p:nvSpPr>
        <p:spPr>
          <a:xfrm>
            <a:off x="347300" y="3105306"/>
            <a:ext cx="8386686" cy="712269"/>
          </a:xfrm>
        </p:spPr>
        <p:txBody>
          <a:bodyPr lIns="0" tIns="0" rIns="0" bIns="0">
            <a:noAutofit/>
          </a:bodyPr>
          <a:lstStyle>
            <a:lvl1pPr marL="0" indent="0" algn="l">
              <a:lnSpc>
                <a:spcPts val="2400"/>
              </a:lnSpc>
              <a:spcBef>
                <a:spcPts val="0"/>
              </a:spcBef>
              <a:buNone/>
              <a:defRPr sz="20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err="1" smtClean="0"/>
              <a:t>Section</a:t>
            </a:r>
            <a:r>
              <a:rPr lang="it-IT" dirty="0" smtClean="0"/>
              <a:t> </a:t>
            </a:r>
            <a:r>
              <a:rPr lang="it-IT" dirty="0" err="1" smtClean="0"/>
              <a:t>Subtitle</a:t>
            </a:r>
            <a:r>
              <a:rPr lang="it-IT" dirty="0" smtClean="0"/>
              <a:t> </a:t>
            </a:r>
            <a:br>
              <a:rPr lang="it-IT" dirty="0" smtClean="0"/>
            </a:br>
            <a:r>
              <a:rPr lang="it-IT" dirty="0" err="1" smtClean="0"/>
              <a:t>Arial</a:t>
            </a:r>
            <a:r>
              <a:rPr lang="it-IT" dirty="0" smtClean="0"/>
              <a:t> Regular 20/24pt</a:t>
            </a:r>
            <a:endParaRPr lang="it-IT" dirty="0"/>
          </a:p>
        </p:txBody>
      </p:sp>
      <p:sp>
        <p:nvSpPr>
          <p:cNvPr id="17" name="Segnaposto testo 2"/>
          <p:cNvSpPr>
            <a:spLocks noGrp="1"/>
          </p:cNvSpPr>
          <p:nvPr>
            <p:ph type="body" sz="quarter" idx="13" hasCustomPrompt="1"/>
          </p:nvPr>
        </p:nvSpPr>
        <p:spPr>
          <a:xfrm>
            <a:off x="347300" y="2130426"/>
            <a:ext cx="8386686" cy="869098"/>
          </a:xfrm>
        </p:spPr>
        <p:txBody>
          <a:bodyPr/>
          <a:lstStyle>
            <a:lvl1pPr>
              <a:lnSpc>
                <a:spcPts val="3500"/>
              </a:lnSpc>
              <a:defRPr sz="3300" b="1" i="0" baseline="0"/>
            </a:lvl1pPr>
          </a:lstStyle>
          <a:p>
            <a:pPr lvl="0"/>
            <a:r>
              <a:rPr lang="it-IT" dirty="0" err="1" smtClean="0"/>
              <a:t>Section</a:t>
            </a:r>
            <a:r>
              <a:rPr lang="it-IT" dirty="0" smtClean="0"/>
              <a:t> Title </a:t>
            </a:r>
            <a:br>
              <a:rPr lang="it-IT" dirty="0" smtClean="0"/>
            </a:br>
            <a:r>
              <a:rPr lang="it-IT" dirty="0" err="1" smtClean="0"/>
              <a:t>Arial</a:t>
            </a:r>
            <a:r>
              <a:rPr lang="it-IT" dirty="0" smtClean="0"/>
              <a:t> </a:t>
            </a:r>
            <a:r>
              <a:rPr lang="it-IT" dirty="0" err="1" smtClean="0"/>
              <a:t>Bold</a:t>
            </a:r>
            <a:r>
              <a:rPr lang="it-IT" dirty="0" smtClean="0"/>
              <a:t> 33/35pt</a:t>
            </a:r>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Tree>
    <p:extLst>
      <p:ext uri="{BB962C8B-B14F-4D97-AF65-F5344CB8AC3E}">
        <p14:creationId xmlns:p14="http://schemas.microsoft.com/office/powerpoint/2010/main" val="2008833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Blank">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D33D7B38-020A-4909-A4D4-5E0B51987F40}" type="datetime4">
              <a:rPr lang="it-IT" smtClean="0">
                <a:solidFill>
                  <a:srgbClr val="BD2027"/>
                </a:solidFill>
              </a:rPr>
              <a:t>26 giugno 2019</a:t>
            </a:fld>
            <a:endParaRPr lang="it-IT" dirty="0">
              <a:solidFill>
                <a:srgbClr val="BD2027"/>
              </a:solidFill>
            </a:endParaRPr>
          </a:p>
        </p:txBody>
      </p:sp>
      <p:sp>
        <p:nvSpPr>
          <p:cNvPr id="9"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2456635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Team contacts">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B41EA66E-02A1-4D74-AD79-41603AE1C8DF}"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4" name="object 3"/>
          <p:cNvSpPr txBox="1"/>
          <p:nvPr userDrawn="1"/>
        </p:nvSpPr>
        <p:spPr>
          <a:xfrm>
            <a:off x="357774" y="716294"/>
            <a:ext cx="1335610" cy="318159"/>
          </a:xfrm>
          <a:prstGeom prst="rect">
            <a:avLst/>
          </a:prstGeom>
        </p:spPr>
        <p:txBody>
          <a:bodyPr wrap="square" lIns="0" tIns="0" rIns="0" bIns="0" rtlCol="0">
            <a:noAutofit/>
          </a:bodyPr>
          <a:lstStyle/>
          <a:p>
            <a:pPr marL="12700" defTabSz="457200">
              <a:lnSpc>
                <a:spcPct val="95825"/>
              </a:lnSpc>
              <a:spcBef>
                <a:spcPts val="10"/>
              </a:spcBef>
            </a:pPr>
            <a:r>
              <a:rPr lang="it-IT" sz="2000" dirty="0">
                <a:solidFill>
                  <a:srgbClr val="BD2027"/>
                </a:solidFill>
                <a:latin typeface="Arial"/>
                <a:cs typeface="Arial"/>
              </a:rPr>
              <a:t>Team</a:t>
            </a:r>
            <a:endParaRPr sz="2000" dirty="0">
              <a:solidFill>
                <a:srgbClr val="BD2027"/>
              </a:solidFill>
              <a:latin typeface="Arial"/>
              <a:cs typeface="Arial"/>
            </a:endParaRPr>
          </a:p>
        </p:txBody>
      </p:sp>
      <p:pic>
        <p:nvPicPr>
          <p:cNvPr id="12" name="Immagine 11"/>
          <p:cNvPicPr>
            <a:picLocks noChangeAspect="1"/>
          </p:cNvPicPr>
          <p:nvPr userDrawn="1"/>
        </p:nvPicPr>
        <p:blipFill>
          <a:blip r:embed="rId2"/>
          <a:stretch>
            <a:fillRect/>
          </a:stretch>
        </p:blipFill>
        <p:spPr>
          <a:xfrm>
            <a:off x="8289705" y="6216113"/>
            <a:ext cx="444281" cy="360000"/>
          </a:xfrm>
          <a:prstGeom prst="rect">
            <a:avLst/>
          </a:prstGeom>
        </p:spPr>
      </p:pic>
      <p:pic>
        <p:nvPicPr>
          <p:cNvPr id="17" name="Picture 16"/>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Segnaposto testo 5"/>
          <p:cNvSpPr>
            <a:spLocks noGrp="1"/>
          </p:cNvSpPr>
          <p:nvPr>
            <p:ph type="body" sz="quarter" idx="14" hasCustomPrompt="1"/>
          </p:nvPr>
        </p:nvSpPr>
        <p:spPr>
          <a:xfrm>
            <a:off x="347300" y="1223964"/>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18" name="Segnaposto testo 5"/>
          <p:cNvSpPr>
            <a:spLocks noGrp="1"/>
          </p:cNvSpPr>
          <p:nvPr>
            <p:ph type="body" sz="quarter" idx="16" hasCustomPrompt="1"/>
          </p:nvPr>
        </p:nvSpPr>
        <p:spPr>
          <a:xfrm>
            <a:off x="347300" y="1462570"/>
            <a:ext cx="4124276" cy="161492"/>
          </a:xfrm>
        </p:spPr>
        <p:txBody>
          <a:bodyPr/>
          <a:lstStyle>
            <a:lvl1pPr>
              <a:defRPr sz="1000" b="0" i="0"/>
            </a:lvl1pPr>
          </a:lstStyle>
          <a:p>
            <a:pPr lvl="0"/>
            <a:r>
              <a:rPr lang="it-IT" dirty="0" smtClean="0"/>
              <a:t>Job</a:t>
            </a:r>
          </a:p>
        </p:txBody>
      </p:sp>
      <p:sp>
        <p:nvSpPr>
          <p:cNvPr id="19" name="Segnaposto testo 5"/>
          <p:cNvSpPr>
            <a:spLocks noGrp="1"/>
          </p:cNvSpPr>
          <p:nvPr>
            <p:ph type="body" sz="quarter" idx="17" hasCustomPrompt="1"/>
          </p:nvPr>
        </p:nvSpPr>
        <p:spPr>
          <a:xfrm>
            <a:off x="347663" y="1678085"/>
            <a:ext cx="4124276" cy="161492"/>
          </a:xfrm>
        </p:spPr>
        <p:txBody>
          <a:bodyPr/>
          <a:lstStyle>
            <a:lvl1pPr>
              <a:defRPr sz="1000" b="0" i="0"/>
            </a:lvl1pPr>
          </a:lstStyle>
          <a:p>
            <a:pPr lvl="0"/>
            <a:r>
              <a:rPr lang="it-IT" dirty="0" smtClean="0"/>
              <a:t>E-mail</a:t>
            </a:r>
          </a:p>
        </p:txBody>
      </p:sp>
      <p:sp>
        <p:nvSpPr>
          <p:cNvPr id="20" name="Segnaposto testo 5"/>
          <p:cNvSpPr>
            <a:spLocks noGrp="1"/>
          </p:cNvSpPr>
          <p:nvPr>
            <p:ph type="body" sz="quarter" idx="18" hasCustomPrompt="1"/>
          </p:nvPr>
        </p:nvSpPr>
        <p:spPr>
          <a:xfrm>
            <a:off x="347300" y="1893601"/>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21" name="Segnaposto testo 5"/>
          <p:cNvSpPr>
            <a:spLocks noGrp="1"/>
          </p:cNvSpPr>
          <p:nvPr>
            <p:ph type="body" sz="quarter" idx="19" hasCustomPrompt="1"/>
          </p:nvPr>
        </p:nvSpPr>
        <p:spPr>
          <a:xfrm>
            <a:off x="347300" y="2216873"/>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22" name="Segnaposto testo 5"/>
          <p:cNvSpPr>
            <a:spLocks noGrp="1"/>
          </p:cNvSpPr>
          <p:nvPr>
            <p:ph type="body" sz="quarter" idx="20" hasCustomPrompt="1"/>
          </p:nvPr>
        </p:nvSpPr>
        <p:spPr>
          <a:xfrm>
            <a:off x="347300" y="2455479"/>
            <a:ext cx="4124276" cy="161492"/>
          </a:xfrm>
        </p:spPr>
        <p:txBody>
          <a:bodyPr/>
          <a:lstStyle>
            <a:lvl1pPr>
              <a:defRPr sz="1000" b="0" i="0"/>
            </a:lvl1pPr>
          </a:lstStyle>
          <a:p>
            <a:pPr lvl="0"/>
            <a:r>
              <a:rPr lang="it-IT" dirty="0" smtClean="0"/>
              <a:t>Job</a:t>
            </a:r>
          </a:p>
        </p:txBody>
      </p:sp>
      <p:sp>
        <p:nvSpPr>
          <p:cNvPr id="23" name="Segnaposto testo 5"/>
          <p:cNvSpPr>
            <a:spLocks noGrp="1"/>
          </p:cNvSpPr>
          <p:nvPr>
            <p:ph type="body" sz="quarter" idx="21" hasCustomPrompt="1"/>
          </p:nvPr>
        </p:nvSpPr>
        <p:spPr>
          <a:xfrm>
            <a:off x="347663" y="2670994"/>
            <a:ext cx="4124276" cy="161492"/>
          </a:xfrm>
        </p:spPr>
        <p:txBody>
          <a:bodyPr/>
          <a:lstStyle>
            <a:lvl1pPr>
              <a:defRPr sz="1000" b="0" i="0"/>
            </a:lvl1pPr>
          </a:lstStyle>
          <a:p>
            <a:pPr lvl="0"/>
            <a:r>
              <a:rPr lang="it-IT" dirty="0" smtClean="0"/>
              <a:t>E-mail</a:t>
            </a:r>
          </a:p>
        </p:txBody>
      </p:sp>
      <p:sp>
        <p:nvSpPr>
          <p:cNvPr id="24" name="Segnaposto testo 5"/>
          <p:cNvSpPr>
            <a:spLocks noGrp="1"/>
          </p:cNvSpPr>
          <p:nvPr>
            <p:ph type="body" sz="quarter" idx="22" hasCustomPrompt="1"/>
          </p:nvPr>
        </p:nvSpPr>
        <p:spPr>
          <a:xfrm>
            <a:off x="347300" y="2886510"/>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25" name="Segnaposto testo 5"/>
          <p:cNvSpPr>
            <a:spLocks noGrp="1"/>
          </p:cNvSpPr>
          <p:nvPr>
            <p:ph type="body" sz="quarter" idx="23" hasCustomPrompt="1"/>
          </p:nvPr>
        </p:nvSpPr>
        <p:spPr>
          <a:xfrm>
            <a:off x="347300" y="3217479"/>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26" name="Segnaposto testo 5"/>
          <p:cNvSpPr>
            <a:spLocks noGrp="1"/>
          </p:cNvSpPr>
          <p:nvPr>
            <p:ph type="body" sz="quarter" idx="24" hasCustomPrompt="1"/>
          </p:nvPr>
        </p:nvSpPr>
        <p:spPr>
          <a:xfrm>
            <a:off x="347300" y="3456085"/>
            <a:ext cx="4124276" cy="161492"/>
          </a:xfrm>
        </p:spPr>
        <p:txBody>
          <a:bodyPr/>
          <a:lstStyle>
            <a:lvl1pPr>
              <a:defRPr sz="1000" b="0" i="0"/>
            </a:lvl1pPr>
          </a:lstStyle>
          <a:p>
            <a:pPr lvl="0"/>
            <a:r>
              <a:rPr lang="it-IT" dirty="0" smtClean="0"/>
              <a:t>Job</a:t>
            </a:r>
          </a:p>
        </p:txBody>
      </p:sp>
      <p:sp>
        <p:nvSpPr>
          <p:cNvPr id="27" name="Segnaposto testo 5"/>
          <p:cNvSpPr>
            <a:spLocks noGrp="1"/>
          </p:cNvSpPr>
          <p:nvPr>
            <p:ph type="body" sz="quarter" idx="25" hasCustomPrompt="1"/>
          </p:nvPr>
        </p:nvSpPr>
        <p:spPr>
          <a:xfrm>
            <a:off x="347663" y="3671600"/>
            <a:ext cx="4124276" cy="161492"/>
          </a:xfrm>
        </p:spPr>
        <p:txBody>
          <a:bodyPr/>
          <a:lstStyle>
            <a:lvl1pPr>
              <a:defRPr sz="1000" b="0" i="0"/>
            </a:lvl1pPr>
          </a:lstStyle>
          <a:p>
            <a:pPr lvl="0"/>
            <a:r>
              <a:rPr lang="it-IT" dirty="0" smtClean="0"/>
              <a:t>E-mail</a:t>
            </a:r>
          </a:p>
        </p:txBody>
      </p:sp>
      <p:sp>
        <p:nvSpPr>
          <p:cNvPr id="28" name="Segnaposto testo 5"/>
          <p:cNvSpPr>
            <a:spLocks noGrp="1"/>
          </p:cNvSpPr>
          <p:nvPr>
            <p:ph type="body" sz="quarter" idx="26" hasCustomPrompt="1"/>
          </p:nvPr>
        </p:nvSpPr>
        <p:spPr>
          <a:xfrm>
            <a:off x="347300" y="3887116"/>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29" name="Segnaposto testo 5"/>
          <p:cNvSpPr>
            <a:spLocks noGrp="1"/>
          </p:cNvSpPr>
          <p:nvPr>
            <p:ph type="body" sz="quarter" idx="27" hasCustomPrompt="1"/>
          </p:nvPr>
        </p:nvSpPr>
        <p:spPr>
          <a:xfrm>
            <a:off x="347300" y="421038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30" name="Segnaposto testo 5"/>
          <p:cNvSpPr>
            <a:spLocks noGrp="1"/>
          </p:cNvSpPr>
          <p:nvPr>
            <p:ph type="body" sz="quarter" idx="28" hasCustomPrompt="1"/>
          </p:nvPr>
        </p:nvSpPr>
        <p:spPr>
          <a:xfrm>
            <a:off x="347300" y="4448994"/>
            <a:ext cx="4124276" cy="161492"/>
          </a:xfrm>
        </p:spPr>
        <p:txBody>
          <a:bodyPr/>
          <a:lstStyle>
            <a:lvl1pPr>
              <a:defRPr sz="1000" b="0" i="0"/>
            </a:lvl1pPr>
          </a:lstStyle>
          <a:p>
            <a:pPr lvl="0"/>
            <a:r>
              <a:rPr lang="it-IT" dirty="0" smtClean="0"/>
              <a:t>Job</a:t>
            </a:r>
          </a:p>
        </p:txBody>
      </p:sp>
      <p:sp>
        <p:nvSpPr>
          <p:cNvPr id="31" name="Segnaposto testo 5"/>
          <p:cNvSpPr>
            <a:spLocks noGrp="1"/>
          </p:cNvSpPr>
          <p:nvPr>
            <p:ph type="body" sz="quarter" idx="29" hasCustomPrompt="1"/>
          </p:nvPr>
        </p:nvSpPr>
        <p:spPr>
          <a:xfrm>
            <a:off x="347663" y="4664509"/>
            <a:ext cx="4124276" cy="161492"/>
          </a:xfrm>
        </p:spPr>
        <p:txBody>
          <a:bodyPr/>
          <a:lstStyle>
            <a:lvl1pPr>
              <a:defRPr sz="1000" b="0" i="0"/>
            </a:lvl1pPr>
          </a:lstStyle>
          <a:p>
            <a:pPr lvl="0"/>
            <a:r>
              <a:rPr lang="it-IT" dirty="0" smtClean="0"/>
              <a:t>E-mail</a:t>
            </a:r>
          </a:p>
        </p:txBody>
      </p:sp>
      <p:sp>
        <p:nvSpPr>
          <p:cNvPr id="32" name="Segnaposto testo 5"/>
          <p:cNvSpPr>
            <a:spLocks noGrp="1"/>
          </p:cNvSpPr>
          <p:nvPr>
            <p:ph type="body" sz="quarter" idx="30" hasCustomPrompt="1"/>
          </p:nvPr>
        </p:nvSpPr>
        <p:spPr>
          <a:xfrm>
            <a:off x="347300" y="488002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33" name="Segnaposto testo 5"/>
          <p:cNvSpPr>
            <a:spLocks noGrp="1"/>
          </p:cNvSpPr>
          <p:nvPr>
            <p:ph type="body" sz="quarter" idx="31" hasCustomPrompt="1"/>
          </p:nvPr>
        </p:nvSpPr>
        <p:spPr>
          <a:xfrm>
            <a:off x="347300" y="520329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34" name="Segnaposto testo 5"/>
          <p:cNvSpPr>
            <a:spLocks noGrp="1"/>
          </p:cNvSpPr>
          <p:nvPr>
            <p:ph type="body" sz="quarter" idx="32" hasCustomPrompt="1"/>
          </p:nvPr>
        </p:nvSpPr>
        <p:spPr>
          <a:xfrm>
            <a:off x="347300" y="5441904"/>
            <a:ext cx="4124276" cy="161492"/>
          </a:xfrm>
        </p:spPr>
        <p:txBody>
          <a:bodyPr/>
          <a:lstStyle>
            <a:lvl1pPr>
              <a:defRPr sz="1000" b="0" i="0"/>
            </a:lvl1pPr>
          </a:lstStyle>
          <a:p>
            <a:pPr lvl="0"/>
            <a:r>
              <a:rPr lang="it-IT" dirty="0" smtClean="0"/>
              <a:t>Job</a:t>
            </a:r>
          </a:p>
        </p:txBody>
      </p:sp>
      <p:sp>
        <p:nvSpPr>
          <p:cNvPr id="35" name="Segnaposto testo 5"/>
          <p:cNvSpPr>
            <a:spLocks noGrp="1"/>
          </p:cNvSpPr>
          <p:nvPr>
            <p:ph type="body" sz="quarter" idx="33" hasCustomPrompt="1"/>
          </p:nvPr>
        </p:nvSpPr>
        <p:spPr>
          <a:xfrm>
            <a:off x="347663" y="5657419"/>
            <a:ext cx="4124276" cy="161492"/>
          </a:xfrm>
        </p:spPr>
        <p:txBody>
          <a:bodyPr/>
          <a:lstStyle>
            <a:lvl1pPr>
              <a:defRPr sz="1000" b="0" i="0"/>
            </a:lvl1pPr>
          </a:lstStyle>
          <a:p>
            <a:pPr lvl="0"/>
            <a:r>
              <a:rPr lang="it-IT" dirty="0" smtClean="0"/>
              <a:t>E-mail</a:t>
            </a:r>
          </a:p>
        </p:txBody>
      </p:sp>
      <p:sp>
        <p:nvSpPr>
          <p:cNvPr id="36" name="Segnaposto testo 5"/>
          <p:cNvSpPr>
            <a:spLocks noGrp="1"/>
          </p:cNvSpPr>
          <p:nvPr>
            <p:ph type="body" sz="quarter" idx="34" hasCustomPrompt="1"/>
          </p:nvPr>
        </p:nvSpPr>
        <p:spPr>
          <a:xfrm>
            <a:off x="347300" y="587293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37" name="Segnaposto testo 5"/>
          <p:cNvSpPr>
            <a:spLocks noGrp="1"/>
          </p:cNvSpPr>
          <p:nvPr>
            <p:ph type="body" sz="quarter" idx="35" hasCustomPrompt="1"/>
          </p:nvPr>
        </p:nvSpPr>
        <p:spPr>
          <a:xfrm>
            <a:off x="4615095" y="1223964"/>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38" name="Segnaposto testo 5"/>
          <p:cNvSpPr>
            <a:spLocks noGrp="1"/>
          </p:cNvSpPr>
          <p:nvPr>
            <p:ph type="body" sz="quarter" idx="36" hasCustomPrompt="1"/>
          </p:nvPr>
        </p:nvSpPr>
        <p:spPr>
          <a:xfrm>
            <a:off x="4615095" y="1462570"/>
            <a:ext cx="4124276" cy="161492"/>
          </a:xfrm>
        </p:spPr>
        <p:txBody>
          <a:bodyPr/>
          <a:lstStyle>
            <a:lvl1pPr>
              <a:defRPr sz="1000" b="0" i="0"/>
            </a:lvl1pPr>
          </a:lstStyle>
          <a:p>
            <a:pPr lvl="0"/>
            <a:r>
              <a:rPr lang="it-IT" dirty="0" smtClean="0"/>
              <a:t>Job</a:t>
            </a:r>
          </a:p>
        </p:txBody>
      </p:sp>
      <p:sp>
        <p:nvSpPr>
          <p:cNvPr id="39" name="Segnaposto testo 5"/>
          <p:cNvSpPr>
            <a:spLocks noGrp="1"/>
          </p:cNvSpPr>
          <p:nvPr>
            <p:ph type="body" sz="quarter" idx="37" hasCustomPrompt="1"/>
          </p:nvPr>
        </p:nvSpPr>
        <p:spPr>
          <a:xfrm>
            <a:off x="4615458" y="1678085"/>
            <a:ext cx="4124276" cy="161492"/>
          </a:xfrm>
        </p:spPr>
        <p:txBody>
          <a:bodyPr/>
          <a:lstStyle>
            <a:lvl1pPr>
              <a:defRPr sz="1000" b="0" i="0"/>
            </a:lvl1pPr>
          </a:lstStyle>
          <a:p>
            <a:pPr lvl="0"/>
            <a:r>
              <a:rPr lang="it-IT" dirty="0" smtClean="0"/>
              <a:t>E-mail</a:t>
            </a:r>
          </a:p>
        </p:txBody>
      </p:sp>
      <p:sp>
        <p:nvSpPr>
          <p:cNvPr id="40" name="Segnaposto testo 5"/>
          <p:cNvSpPr>
            <a:spLocks noGrp="1"/>
          </p:cNvSpPr>
          <p:nvPr>
            <p:ph type="body" sz="quarter" idx="38" hasCustomPrompt="1"/>
          </p:nvPr>
        </p:nvSpPr>
        <p:spPr>
          <a:xfrm>
            <a:off x="4615095" y="1893601"/>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41" name="Segnaposto testo 5"/>
          <p:cNvSpPr>
            <a:spLocks noGrp="1"/>
          </p:cNvSpPr>
          <p:nvPr>
            <p:ph type="body" sz="quarter" idx="39" hasCustomPrompt="1"/>
          </p:nvPr>
        </p:nvSpPr>
        <p:spPr>
          <a:xfrm>
            <a:off x="4615095" y="2216873"/>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42" name="Segnaposto testo 5"/>
          <p:cNvSpPr>
            <a:spLocks noGrp="1"/>
          </p:cNvSpPr>
          <p:nvPr>
            <p:ph type="body" sz="quarter" idx="40" hasCustomPrompt="1"/>
          </p:nvPr>
        </p:nvSpPr>
        <p:spPr>
          <a:xfrm>
            <a:off x="4615095" y="2455479"/>
            <a:ext cx="4124276" cy="161492"/>
          </a:xfrm>
        </p:spPr>
        <p:txBody>
          <a:bodyPr/>
          <a:lstStyle>
            <a:lvl1pPr>
              <a:defRPr sz="1000" b="0" i="0"/>
            </a:lvl1pPr>
          </a:lstStyle>
          <a:p>
            <a:pPr lvl="0"/>
            <a:r>
              <a:rPr lang="it-IT" dirty="0" smtClean="0"/>
              <a:t>Job</a:t>
            </a:r>
          </a:p>
        </p:txBody>
      </p:sp>
      <p:sp>
        <p:nvSpPr>
          <p:cNvPr id="43" name="Segnaposto testo 5"/>
          <p:cNvSpPr>
            <a:spLocks noGrp="1"/>
          </p:cNvSpPr>
          <p:nvPr>
            <p:ph type="body" sz="quarter" idx="41" hasCustomPrompt="1"/>
          </p:nvPr>
        </p:nvSpPr>
        <p:spPr>
          <a:xfrm>
            <a:off x="4615458" y="2670994"/>
            <a:ext cx="4124276" cy="161492"/>
          </a:xfrm>
        </p:spPr>
        <p:txBody>
          <a:bodyPr/>
          <a:lstStyle>
            <a:lvl1pPr>
              <a:defRPr sz="1000" b="0" i="0"/>
            </a:lvl1pPr>
          </a:lstStyle>
          <a:p>
            <a:pPr lvl="0"/>
            <a:r>
              <a:rPr lang="it-IT" dirty="0" smtClean="0"/>
              <a:t>E-mail</a:t>
            </a:r>
          </a:p>
        </p:txBody>
      </p:sp>
      <p:sp>
        <p:nvSpPr>
          <p:cNvPr id="44" name="Segnaposto testo 5"/>
          <p:cNvSpPr>
            <a:spLocks noGrp="1"/>
          </p:cNvSpPr>
          <p:nvPr>
            <p:ph type="body" sz="quarter" idx="42" hasCustomPrompt="1"/>
          </p:nvPr>
        </p:nvSpPr>
        <p:spPr>
          <a:xfrm>
            <a:off x="4615095" y="2886510"/>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45" name="Segnaposto testo 5"/>
          <p:cNvSpPr>
            <a:spLocks noGrp="1"/>
          </p:cNvSpPr>
          <p:nvPr>
            <p:ph type="body" sz="quarter" idx="43" hasCustomPrompt="1"/>
          </p:nvPr>
        </p:nvSpPr>
        <p:spPr>
          <a:xfrm>
            <a:off x="4615095" y="3217479"/>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46" name="Segnaposto testo 5"/>
          <p:cNvSpPr>
            <a:spLocks noGrp="1"/>
          </p:cNvSpPr>
          <p:nvPr>
            <p:ph type="body" sz="quarter" idx="44" hasCustomPrompt="1"/>
          </p:nvPr>
        </p:nvSpPr>
        <p:spPr>
          <a:xfrm>
            <a:off x="4615095" y="3456085"/>
            <a:ext cx="4124276" cy="161492"/>
          </a:xfrm>
        </p:spPr>
        <p:txBody>
          <a:bodyPr/>
          <a:lstStyle>
            <a:lvl1pPr>
              <a:defRPr sz="1000" b="0" i="0"/>
            </a:lvl1pPr>
          </a:lstStyle>
          <a:p>
            <a:pPr lvl="0"/>
            <a:r>
              <a:rPr lang="it-IT" dirty="0" smtClean="0"/>
              <a:t>Job</a:t>
            </a:r>
          </a:p>
        </p:txBody>
      </p:sp>
      <p:sp>
        <p:nvSpPr>
          <p:cNvPr id="47" name="Segnaposto testo 5"/>
          <p:cNvSpPr>
            <a:spLocks noGrp="1"/>
          </p:cNvSpPr>
          <p:nvPr>
            <p:ph type="body" sz="quarter" idx="45" hasCustomPrompt="1"/>
          </p:nvPr>
        </p:nvSpPr>
        <p:spPr>
          <a:xfrm>
            <a:off x="4615458" y="3671600"/>
            <a:ext cx="4124276" cy="161492"/>
          </a:xfrm>
        </p:spPr>
        <p:txBody>
          <a:bodyPr/>
          <a:lstStyle>
            <a:lvl1pPr>
              <a:defRPr sz="1000" b="0" i="0"/>
            </a:lvl1pPr>
          </a:lstStyle>
          <a:p>
            <a:pPr lvl="0"/>
            <a:r>
              <a:rPr lang="it-IT" dirty="0" smtClean="0"/>
              <a:t>E-mail</a:t>
            </a:r>
          </a:p>
        </p:txBody>
      </p:sp>
      <p:sp>
        <p:nvSpPr>
          <p:cNvPr id="48" name="Segnaposto testo 5"/>
          <p:cNvSpPr>
            <a:spLocks noGrp="1"/>
          </p:cNvSpPr>
          <p:nvPr>
            <p:ph type="body" sz="quarter" idx="46" hasCustomPrompt="1"/>
          </p:nvPr>
        </p:nvSpPr>
        <p:spPr>
          <a:xfrm>
            <a:off x="4615095" y="3887116"/>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49" name="Segnaposto testo 5"/>
          <p:cNvSpPr>
            <a:spLocks noGrp="1"/>
          </p:cNvSpPr>
          <p:nvPr>
            <p:ph type="body" sz="quarter" idx="47" hasCustomPrompt="1"/>
          </p:nvPr>
        </p:nvSpPr>
        <p:spPr>
          <a:xfrm>
            <a:off x="4615095" y="421038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50" name="Segnaposto testo 5"/>
          <p:cNvSpPr>
            <a:spLocks noGrp="1"/>
          </p:cNvSpPr>
          <p:nvPr>
            <p:ph type="body" sz="quarter" idx="48" hasCustomPrompt="1"/>
          </p:nvPr>
        </p:nvSpPr>
        <p:spPr>
          <a:xfrm>
            <a:off x="4615095" y="4448994"/>
            <a:ext cx="4124276" cy="161492"/>
          </a:xfrm>
        </p:spPr>
        <p:txBody>
          <a:bodyPr/>
          <a:lstStyle>
            <a:lvl1pPr>
              <a:defRPr sz="1000" b="0" i="0"/>
            </a:lvl1pPr>
          </a:lstStyle>
          <a:p>
            <a:pPr lvl="0"/>
            <a:r>
              <a:rPr lang="it-IT" dirty="0" smtClean="0"/>
              <a:t>Job</a:t>
            </a:r>
          </a:p>
        </p:txBody>
      </p:sp>
      <p:sp>
        <p:nvSpPr>
          <p:cNvPr id="51" name="Segnaposto testo 5"/>
          <p:cNvSpPr>
            <a:spLocks noGrp="1"/>
          </p:cNvSpPr>
          <p:nvPr>
            <p:ph type="body" sz="quarter" idx="49" hasCustomPrompt="1"/>
          </p:nvPr>
        </p:nvSpPr>
        <p:spPr>
          <a:xfrm>
            <a:off x="4615458" y="4664509"/>
            <a:ext cx="4124276" cy="161492"/>
          </a:xfrm>
        </p:spPr>
        <p:txBody>
          <a:bodyPr/>
          <a:lstStyle>
            <a:lvl1pPr>
              <a:defRPr sz="1000" b="0" i="0"/>
            </a:lvl1pPr>
          </a:lstStyle>
          <a:p>
            <a:pPr lvl="0"/>
            <a:r>
              <a:rPr lang="it-IT" dirty="0" smtClean="0"/>
              <a:t>E-mail</a:t>
            </a:r>
          </a:p>
        </p:txBody>
      </p:sp>
      <p:sp>
        <p:nvSpPr>
          <p:cNvPr id="52" name="Segnaposto testo 5"/>
          <p:cNvSpPr>
            <a:spLocks noGrp="1"/>
          </p:cNvSpPr>
          <p:nvPr>
            <p:ph type="body" sz="quarter" idx="50" hasCustomPrompt="1"/>
          </p:nvPr>
        </p:nvSpPr>
        <p:spPr>
          <a:xfrm>
            <a:off x="4615095" y="488002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53" name="Segnaposto testo 5"/>
          <p:cNvSpPr>
            <a:spLocks noGrp="1"/>
          </p:cNvSpPr>
          <p:nvPr>
            <p:ph type="body" sz="quarter" idx="51" hasCustomPrompt="1"/>
          </p:nvPr>
        </p:nvSpPr>
        <p:spPr>
          <a:xfrm>
            <a:off x="4615095" y="520329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54" name="Segnaposto testo 5"/>
          <p:cNvSpPr>
            <a:spLocks noGrp="1"/>
          </p:cNvSpPr>
          <p:nvPr>
            <p:ph type="body" sz="quarter" idx="52" hasCustomPrompt="1"/>
          </p:nvPr>
        </p:nvSpPr>
        <p:spPr>
          <a:xfrm>
            <a:off x="4615095" y="5441904"/>
            <a:ext cx="4124276" cy="161492"/>
          </a:xfrm>
        </p:spPr>
        <p:txBody>
          <a:bodyPr/>
          <a:lstStyle>
            <a:lvl1pPr>
              <a:defRPr sz="1000" b="0" i="0"/>
            </a:lvl1pPr>
          </a:lstStyle>
          <a:p>
            <a:pPr lvl="0"/>
            <a:r>
              <a:rPr lang="it-IT" dirty="0" smtClean="0"/>
              <a:t>Job</a:t>
            </a:r>
          </a:p>
        </p:txBody>
      </p:sp>
      <p:sp>
        <p:nvSpPr>
          <p:cNvPr id="55" name="Segnaposto testo 5"/>
          <p:cNvSpPr>
            <a:spLocks noGrp="1"/>
          </p:cNvSpPr>
          <p:nvPr>
            <p:ph type="body" sz="quarter" idx="53" hasCustomPrompt="1"/>
          </p:nvPr>
        </p:nvSpPr>
        <p:spPr>
          <a:xfrm>
            <a:off x="4615458" y="5657419"/>
            <a:ext cx="4124276" cy="161492"/>
          </a:xfrm>
        </p:spPr>
        <p:txBody>
          <a:bodyPr/>
          <a:lstStyle>
            <a:lvl1pPr>
              <a:defRPr sz="1000" b="0" i="0"/>
            </a:lvl1pPr>
          </a:lstStyle>
          <a:p>
            <a:pPr lvl="0"/>
            <a:r>
              <a:rPr lang="it-IT" dirty="0" smtClean="0"/>
              <a:t>E-mail</a:t>
            </a:r>
          </a:p>
        </p:txBody>
      </p:sp>
      <p:sp>
        <p:nvSpPr>
          <p:cNvPr id="56" name="Segnaposto testo 5"/>
          <p:cNvSpPr>
            <a:spLocks noGrp="1"/>
          </p:cNvSpPr>
          <p:nvPr>
            <p:ph type="body" sz="quarter" idx="54" hasCustomPrompt="1"/>
          </p:nvPr>
        </p:nvSpPr>
        <p:spPr>
          <a:xfrm>
            <a:off x="4615095" y="587293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Tree>
    <p:extLst>
      <p:ext uri="{BB962C8B-B14F-4D97-AF65-F5344CB8AC3E}">
        <p14:creationId xmlns:p14="http://schemas.microsoft.com/office/powerpoint/2010/main" val="1709384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Next Steps">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3F3379B7-3316-44DD-897D-DBC6B53B1C45}" type="datetime4">
              <a:rPr lang="it-IT" smtClean="0">
                <a:solidFill>
                  <a:srgbClr val="BD2027"/>
                </a:solidFill>
              </a:rPr>
              <a:t>26 giugno 2019</a:t>
            </a:fld>
            <a:endParaRPr lang="it-IT" dirty="0">
              <a:solidFill>
                <a:srgbClr val="BD2027"/>
              </a:solidFill>
            </a:endParaRPr>
          </a:p>
        </p:txBody>
      </p:sp>
      <p:sp>
        <p:nvSpPr>
          <p:cNvPr id="8"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9" name="object 3"/>
          <p:cNvSpPr txBox="1"/>
          <p:nvPr userDrawn="1"/>
        </p:nvSpPr>
        <p:spPr>
          <a:xfrm>
            <a:off x="357774" y="716294"/>
            <a:ext cx="2613256" cy="318159"/>
          </a:xfrm>
          <a:prstGeom prst="rect">
            <a:avLst/>
          </a:prstGeom>
        </p:spPr>
        <p:txBody>
          <a:bodyPr wrap="square" lIns="0" tIns="0" rIns="0" bIns="0" rtlCol="0">
            <a:noAutofit/>
          </a:bodyPr>
          <a:lstStyle/>
          <a:p>
            <a:pPr marL="12700" defTabSz="457200">
              <a:lnSpc>
                <a:spcPct val="95825"/>
              </a:lnSpc>
              <a:spcBef>
                <a:spcPts val="10"/>
              </a:spcBef>
            </a:pPr>
            <a:r>
              <a:rPr lang="it-IT" sz="2000" dirty="0" err="1">
                <a:solidFill>
                  <a:srgbClr val="BD2027"/>
                </a:solidFill>
                <a:latin typeface="Arial"/>
                <a:cs typeface="Arial"/>
              </a:rPr>
              <a:t>Next</a:t>
            </a:r>
            <a:r>
              <a:rPr lang="it-IT" sz="2000" dirty="0">
                <a:solidFill>
                  <a:srgbClr val="BD2027"/>
                </a:solidFill>
                <a:latin typeface="Arial"/>
                <a:cs typeface="Arial"/>
              </a:rPr>
              <a:t> </a:t>
            </a:r>
            <a:r>
              <a:rPr lang="it-IT" sz="2000" dirty="0" err="1">
                <a:solidFill>
                  <a:srgbClr val="BD2027"/>
                </a:solidFill>
                <a:latin typeface="Arial"/>
                <a:cs typeface="Arial"/>
              </a:rPr>
              <a:t>steps</a:t>
            </a:r>
            <a:endParaRPr sz="2000" dirty="0">
              <a:solidFill>
                <a:srgbClr val="BD2027"/>
              </a:solidFill>
              <a:latin typeface="Arial"/>
              <a:cs typeface="Arial"/>
            </a:endParaRPr>
          </a:p>
        </p:txBody>
      </p:sp>
      <p:pic>
        <p:nvPicPr>
          <p:cNvPr id="10" name="Immagine 9"/>
          <p:cNvPicPr>
            <a:picLocks noChangeAspect="1"/>
          </p:cNvPicPr>
          <p:nvPr userDrawn="1"/>
        </p:nvPicPr>
        <p:blipFill>
          <a:blip r:embed="rId2"/>
          <a:stretch>
            <a:fillRect/>
          </a:stretch>
        </p:blipFill>
        <p:spPr>
          <a:xfrm>
            <a:off x="8289705" y="6216113"/>
            <a:ext cx="444281" cy="360000"/>
          </a:xfrm>
          <a:prstGeom prst="rect">
            <a:avLst/>
          </a:prstGeom>
        </p:spPr>
      </p:pic>
      <p:pic>
        <p:nvPicPr>
          <p:cNvPr id="11" name="Picture 16"/>
          <p:cNvPicPr>
            <a:picLocks noChangeAspect="1"/>
          </p:cNvPicPr>
          <p:nvPr userDrawn="1"/>
        </p:nvPicPr>
        <p:blipFill rotWithShape="1">
          <a:blip r:embed="rId3"/>
          <a:srcRect l="1" r="14959" b="85913"/>
          <a:stretch/>
        </p:blipFill>
        <p:spPr>
          <a:xfrm>
            <a:off x="0" y="0"/>
            <a:ext cx="216000" cy="966080"/>
          </a:xfrm>
          <a:prstGeom prst="rect">
            <a:avLst/>
          </a:prstGeom>
        </p:spPr>
      </p:pic>
      <p:sp>
        <p:nvSpPr>
          <p:cNvPr id="89" name="Segnaposto testo 54"/>
          <p:cNvSpPr>
            <a:spLocks noGrp="1"/>
          </p:cNvSpPr>
          <p:nvPr>
            <p:ph type="body" sz="quarter" idx="43" hasCustomPrompt="1"/>
          </p:nvPr>
        </p:nvSpPr>
        <p:spPr>
          <a:xfrm>
            <a:off x="358143" y="1223964"/>
            <a:ext cx="4117610" cy="169334"/>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90" name="Segnaposto testo 54"/>
          <p:cNvSpPr>
            <a:spLocks noGrp="1"/>
          </p:cNvSpPr>
          <p:nvPr>
            <p:ph type="body" sz="quarter" idx="44" hasCustomPrompt="1"/>
          </p:nvPr>
        </p:nvSpPr>
        <p:spPr>
          <a:xfrm>
            <a:off x="358144" y="1400995"/>
            <a:ext cx="4117607"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91" name="Segnaposto testo 54"/>
          <p:cNvSpPr>
            <a:spLocks noGrp="1"/>
          </p:cNvSpPr>
          <p:nvPr>
            <p:ph type="body" sz="quarter" idx="45" hasCustomPrompt="1"/>
          </p:nvPr>
        </p:nvSpPr>
        <p:spPr>
          <a:xfrm>
            <a:off x="358106" y="1939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92" name="Segnaposto testo 54"/>
          <p:cNvSpPr>
            <a:spLocks noGrp="1"/>
          </p:cNvSpPr>
          <p:nvPr>
            <p:ph type="body" sz="quarter" idx="46" hasCustomPrompt="1"/>
          </p:nvPr>
        </p:nvSpPr>
        <p:spPr>
          <a:xfrm>
            <a:off x="358144" y="2093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3" name="Segnaposto testo 54"/>
          <p:cNvSpPr>
            <a:spLocks noGrp="1"/>
          </p:cNvSpPr>
          <p:nvPr>
            <p:ph type="body" sz="quarter" idx="47" hasCustomPrompt="1"/>
          </p:nvPr>
        </p:nvSpPr>
        <p:spPr>
          <a:xfrm>
            <a:off x="358106" y="2632510"/>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04" name="Segnaposto testo 54"/>
          <p:cNvSpPr>
            <a:spLocks noGrp="1"/>
          </p:cNvSpPr>
          <p:nvPr>
            <p:ph type="body" sz="quarter" idx="48" hasCustomPrompt="1"/>
          </p:nvPr>
        </p:nvSpPr>
        <p:spPr>
          <a:xfrm>
            <a:off x="358144" y="2786450"/>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5" name="Segnaposto testo 54"/>
          <p:cNvSpPr>
            <a:spLocks noGrp="1"/>
          </p:cNvSpPr>
          <p:nvPr>
            <p:ph type="body" sz="quarter" idx="49" hasCustomPrompt="1"/>
          </p:nvPr>
        </p:nvSpPr>
        <p:spPr>
          <a:xfrm>
            <a:off x="358106" y="3332934"/>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06" name="Segnaposto testo 54"/>
          <p:cNvSpPr>
            <a:spLocks noGrp="1"/>
          </p:cNvSpPr>
          <p:nvPr>
            <p:ph type="body" sz="quarter" idx="50" hasCustomPrompt="1"/>
          </p:nvPr>
        </p:nvSpPr>
        <p:spPr>
          <a:xfrm>
            <a:off x="358144" y="3486874"/>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7" name="Segnaposto testo 54"/>
          <p:cNvSpPr>
            <a:spLocks noGrp="1"/>
          </p:cNvSpPr>
          <p:nvPr>
            <p:ph type="body" sz="quarter" idx="51" hasCustomPrompt="1"/>
          </p:nvPr>
        </p:nvSpPr>
        <p:spPr>
          <a:xfrm>
            <a:off x="358106" y="4033358"/>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08" name="Segnaposto testo 54"/>
          <p:cNvSpPr>
            <a:spLocks noGrp="1"/>
          </p:cNvSpPr>
          <p:nvPr>
            <p:ph type="body" sz="quarter" idx="52" hasCustomPrompt="1"/>
          </p:nvPr>
        </p:nvSpPr>
        <p:spPr>
          <a:xfrm>
            <a:off x="358144" y="4187298"/>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9" name="Segnaposto testo 54"/>
          <p:cNvSpPr>
            <a:spLocks noGrp="1"/>
          </p:cNvSpPr>
          <p:nvPr>
            <p:ph type="body" sz="quarter" idx="53" hasCustomPrompt="1"/>
          </p:nvPr>
        </p:nvSpPr>
        <p:spPr>
          <a:xfrm>
            <a:off x="358106" y="4733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0" name="Segnaposto testo 54"/>
          <p:cNvSpPr>
            <a:spLocks noGrp="1"/>
          </p:cNvSpPr>
          <p:nvPr>
            <p:ph type="body" sz="quarter" idx="54" hasCustomPrompt="1"/>
          </p:nvPr>
        </p:nvSpPr>
        <p:spPr>
          <a:xfrm>
            <a:off x="358144" y="4887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1" name="Segnaposto testo 54"/>
          <p:cNvSpPr>
            <a:spLocks noGrp="1"/>
          </p:cNvSpPr>
          <p:nvPr>
            <p:ph type="body" sz="quarter" idx="55" hasCustomPrompt="1"/>
          </p:nvPr>
        </p:nvSpPr>
        <p:spPr>
          <a:xfrm>
            <a:off x="358106" y="5418813"/>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2" name="Segnaposto testo 54"/>
          <p:cNvSpPr>
            <a:spLocks noGrp="1"/>
          </p:cNvSpPr>
          <p:nvPr>
            <p:ph type="body" sz="quarter" idx="56" hasCustomPrompt="1"/>
          </p:nvPr>
        </p:nvSpPr>
        <p:spPr>
          <a:xfrm>
            <a:off x="358144" y="5572753"/>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3" name="Segnaposto testo 54"/>
          <p:cNvSpPr>
            <a:spLocks noGrp="1"/>
          </p:cNvSpPr>
          <p:nvPr>
            <p:ph type="body" sz="quarter" idx="57" hasCustomPrompt="1"/>
          </p:nvPr>
        </p:nvSpPr>
        <p:spPr>
          <a:xfrm>
            <a:off x="4613299" y="1223964"/>
            <a:ext cx="4117610" cy="169334"/>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4" name="Segnaposto testo 54"/>
          <p:cNvSpPr>
            <a:spLocks noGrp="1"/>
          </p:cNvSpPr>
          <p:nvPr>
            <p:ph type="body" sz="quarter" idx="58" hasCustomPrompt="1"/>
          </p:nvPr>
        </p:nvSpPr>
        <p:spPr>
          <a:xfrm>
            <a:off x="4613300" y="1400995"/>
            <a:ext cx="4117607"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5" name="Segnaposto testo 54"/>
          <p:cNvSpPr>
            <a:spLocks noGrp="1"/>
          </p:cNvSpPr>
          <p:nvPr>
            <p:ph type="body" sz="quarter" idx="59" hasCustomPrompt="1"/>
          </p:nvPr>
        </p:nvSpPr>
        <p:spPr>
          <a:xfrm>
            <a:off x="4613262" y="1939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6" name="Segnaposto testo 54"/>
          <p:cNvSpPr>
            <a:spLocks noGrp="1"/>
          </p:cNvSpPr>
          <p:nvPr>
            <p:ph type="body" sz="quarter" idx="60" hasCustomPrompt="1"/>
          </p:nvPr>
        </p:nvSpPr>
        <p:spPr>
          <a:xfrm>
            <a:off x="4613300" y="2093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7" name="Segnaposto testo 54"/>
          <p:cNvSpPr>
            <a:spLocks noGrp="1"/>
          </p:cNvSpPr>
          <p:nvPr>
            <p:ph type="body" sz="quarter" idx="61" hasCustomPrompt="1"/>
          </p:nvPr>
        </p:nvSpPr>
        <p:spPr>
          <a:xfrm>
            <a:off x="4613262" y="2632510"/>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8" name="Segnaposto testo 54"/>
          <p:cNvSpPr>
            <a:spLocks noGrp="1"/>
          </p:cNvSpPr>
          <p:nvPr>
            <p:ph type="body" sz="quarter" idx="62" hasCustomPrompt="1"/>
          </p:nvPr>
        </p:nvSpPr>
        <p:spPr>
          <a:xfrm>
            <a:off x="4613300" y="2786450"/>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9" name="Segnaposto testo 54"/>
          <p:cNvSpPr>
            <a:spLocks noGrp="1"/>
          </p:cNvSpPr>
          <p:nvPr>
            <p:ph type="body" sz="quarter" idx="63" hasCustomPrompt="1"/>
          </p:nvPr>
        </p:nvSpPr>
        <p:spPr>
          <a:xfrm>
            <a:off x="4613262" y="3332934"/>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0" name="Segnaposto testo 54"/>
          <p:cNvSpPr>
            <a:spLocks noGrp="1"/>
          </p:cNvSpPr>
          <p:nvPr>
            <p:ph type="body" sz="quarter" idx="64" hasCustomPrompt="1"/>
          </p:nvPr>
        </p:nvSpPr>
        <p:spPr>
          <a:xfrm>
            <a:off x="4613300" y="3486874"/>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21" name="Segnaposto testo 54"/>
          <p:cNvSpPr>
            <a:spLocks noGrp="1"/>
          </p:cNvSpPr>
          <p:nvPr>
            <p:ph type="body" sz="quarter" idx="65" hasCustomPrompt="1"/>
          </p:nvPr>
        </p:nvSpPr>
        <p:spPr>
          <a:xfrm>
            <a:off x="4613262" y="4033358"/>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2" name="Segnaposto testo 54"/>
          <p:cNvSpPr>
            <a:spLocks noGrp="1"/>
          </p:cNvSpPr>
          <p:nvPr>
            <p:ph type="body" sz="quarter" idx="66" hasCustomPrompt="1"/>
          </p:nvPr>
        </p:nvSpPr>
        <p:spPr>
          <a:xfrm>
            <a:off x="4613300" y="4187298"/>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23" name="Segnaposto testo 54"/>
          <p:cNvSpPr>
            <a:spLocks noGrp="1"/>
          </p:cNvSpPr>
          <p:nvPr>
            <p:ph type="body" sz="quarter" idx="67" hasCustomPrompt="1"/>
          </p:nvPr>
        </p:nvSpPr>
        <p:spPr>
          <a:xfrm>
            <a:off x="4613262" y="4733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4" name="Segnaposto testo 54"/>
          <p:cNvSpPr>
            <a:spLocks noGrp="1"/>
          </p:cNvSpPr>
          <p:nvPr>
            <p:ph type="body" sz="quarter" idx="68" hasCustomPrompt="1"/>
          </p:nvPr>
        </p:nvSpPr>
        <p:spPr>
          <a:xfrm>
            <a:off x="4613300" y="4887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25" name="Segnaposto testo 54"/>
          <p:cNvSpPr>
            <a:spLocks noGrp="1"/>
          </p:cNvSpPr>
          <p:nvPr>
            <p:ph type="body" sz="quarter" idx="69" hasCustomPrompt="1"/>
          </p:nvPr>
        </p:nvSpPr>
        <p:spPr>
          <a:xfrm>
            <a:off x="4613262" y="5418813"/>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6" name="Segnaposto testo 54"/>
          <p:cNvSpPr>
            <a:spLocks noGrp="1"/>
          </p:cNvSpPr>
          <p:nvPr>
            <p:ph type="body" sz="quarter" idx="70" hasCustomPrompt="1"/>
          </p:nvPr>
        </p:nvSpPr>
        <p:spPr>
          <a:xfrm>
            <a:off x="4613300" y="5572753"/>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Tree>
    <p:extLst>
      <p:ext uri="{BB962C8B-B14F-4D97-AF65-F5344CB8AC3E}">
        <p14:creationId xmlns:p14="http://schemas.microsoft.com/office/powerpoint/2010/main" val="1031097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Chart + Numeric Highlight: 2 columns ">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F5B979AE-972E-4BC3-AC4C-C7AAE30D0C6B}" type="datetime4">
              <a:rPr lang="it-IT" smtClean="0">
                <a:solidFill>
                  <a:srgbClr val="BD2027"/>
                </a:solidFill>
              </a:rPr>
              <a:t>26 giugno 2019</a:t>
            </a:fld>
            <a:endParaRPr lang="it-IT" dirty="0">
              <a:solidFill>
                <a:srgbClr val="BD2027"/>
              </a:solidFill>
            </a:endParaRPr>
          </a:p>
        </p:txBody>
      </p:sp>
      <p:sp>
        <p:nvSpPr>
          <p:cNvPr id="10"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grafico 20"/>
          <p:cNvSpPr>
            <a:spLocks noGrp="1"/>
          </p:cNvSpPr>
          <p:nvPr>
            <p:ph type="chart" sz="quarter" idx="17"/>
          </p:nvPr>
        </p:nvSpPr>
        <p:spPr>
          <a:xfrm>
            <a:off x="347300" y="1682750"/>
            <a:ext cx="4125913" cy="4378325"/>
          </a:xfrm>
        </p:spPr>
        <p:txBody>
          <a:bodyPr/>
          <a:lstStyle/>
          <a:p>
            <a:r>
              <a:rPr lang="it-IT" smtClean="0"/>
              <a:t>Fare clic sull'icona per inserire un grafico</a:t>
            </a:r>
            <a:endParaRPr lang="it-IT" dirty="0"/>
          </a:p>
        </p:txBody>
      </p:sp>
      <p:sp>
        <p:nvSpPr>
          <p:cNvPr id="20" name="Segnaposto testo 2"/>
          <p:cNvSpPr>
            <a:spLocks noGrp="1"/>
          </p:cNvSpPr>
          <p:nvPr>
            <p:ph type="body" sz="quarter" idx="15" hasCustomPrompt="1"/>
          </p:nvPr>
        </p:nvSpPr>
        <p:spPr>
          <a:xfrm>
            <a:off x="4648200" y="1682750"/>
            <a:ext cx="3976334" cy="1525588"/>
          </a:xfrm>
        </p:spPr>
        <p:txBody>
          <a:bodyPr numCol="1" spcCol="144000"/>
          <a:lstStyle>
            <a:lvl1pPr>
              <a:lnSpc>
                <a:spcPts val="6300"/>
              </a:lnSpc>
              <a:spcAft>
                <a:spcPts val="1800"/>
              </a:spcAft>
              <a:defRPr sz="7200" b="1" i="0" baseline="0">
                <a:solidFill>
                  <a:srgbClr val="BD0D22"/>
                </a:solidFill>
              </a:defRPr>
            </a:lvl1pPr>
            <a:lvl2pPr marL="0" indent="0">
              <a:buFontTx/>
              <a:buNone/>
              <a:defRPr baseline="0"/>
            </a:lvl2pPr>
          </a:lstStyle>
          <a:p>
            <a:pPr lvl="0"/>
            <a:r>
              <a:rPr lang="it-IT" dirty="0" smtClean="0"/>
              <a:t>000,1%</a:t>
            </a:r>
          </a:p>
        </p:txBody>
      </p:sp>
      <p:sp>
        <p:nvSpPr>
          <p:cNvPr id="21" name="Segnaposto testo 2"/>
          <p:cNvSpPr>
            <a:spLocks noGrp="1"/>
          </p:cNvSpPr>
          <p:nvPr>
            <p:ph type="body" sz="quarter" idx="18" hasCustomPrompt="1"/>
          </p:nvPr>
        </p:nvSpPr>
        <p:spPr>
          <a:xfrm>
            <a:off x="4648200" y="3367465"/>
            <a:ext cx="3962400" cy="2693610"/>
          </a:xfrm>
        </p:spPr>
        <p:txBody>
          <a:bodyPr/>
          <a:lstStyle>
            <a:lvl1pPr>
              <a:defRPr b="1" i="0">
                <a:solidFill>
                  <a:schemeClr val="accent4"/>
                </a:solidFill>
              </a:defRPr>
            </a:lvl1pPr>
          </a:lstStyle>
          <a:p>
            <a:pPr lvl="0"/>
            <a:r>
              <a:rPr lang="it-IT" dirty="0" smtClean="0"/>
              <a:t>Testo</a:t>
            </a:r>
          </a:p>
        </p:txBody>
      </p:sp>
      <p:pic>
        <p:nvPicPr>
          <p:cNvPr id="23" name="Immagine 22"/>
          <p:cNvPicPr>
            <a:picLocks noChangeAspect="1"/>
          </p:cNvPicPr>
          <p:nvPr userDrawn="1"/>
        </p:nvPicPr>
        <p:blipFill>
          <a:blip r:embed="rId2"/>
          <a:stretch>
            <a:fillRect/>
          </a:stretch>
        </p:blipFill>
        <p:spPr>
          <a:xfrm>
            <a:off x="8289705" y="6216113"/>
            <a:ext cx="444281" cy="360000"/>
          </a:xfrm>
          <a:prstGeom prst="rect">
            <a:avLst/>
          </a:prstGeom>
        </p:spPr>
      </p:pic>
      <p:pic>
        <p:nvPicPr>
          <p:cNvPr id="24" name="Picture 23"/>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6"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5"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397272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over 01 - Whit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47300" y="2130426"/>
            <a:ext cx="8386686" cy="869098"/>
          </a:xfrm>
        </p:spPr>
        <p:txBody>
          <a:bodyPr/>
          <a:lstStyle>
            <a:lvl1pPr>
              <a:lnSpc>
                <a:spcPts val="3500"/>
              </a:lnSpc>
              <a:defRPr baseline="0">
                <a:solidFill>
                  <a:schemeClr val="tx2"/>
                </a:solidFill>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3" name="Sottotitolo 2"/>
          <p:cNvSpPr>
            <a:spLocks noGrp="1"/>
          </p:cNvSpPr>
          <p:nvPr>
            <p:ph type="subTitle" idx="1" hasCustomPrompt="1"/>
          </p:nvPr>
        </p:nvSpPr>
        <p:spPr>
          <a:xfrm>
            <a:off x="347300" y="3105306"/>
            <a:ext cx="8386686" cy="712269"/>
          </a:xfrm>
        </p:spPr>
        <p:txBody>
          <a:bodyPr lIns="0" tIns="0" rIns="0" bIns="0">
            <a:noAutofit/>
          </a:bodyPr>
          <a:lstStyle>
            <a:lvl1pPr marL="0" indent="0" algn="l">
              <a:lnSpc>
                <a:spcPts val="2400"/>
              </a:lnSpc>
              <a:spcBef>
                <a:spcPts val="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a:t>
            </a:r>
            <a:r>
              <a:rPr lang="it-IT" dirty="0" err="1" smtClean="0"/>
              <a:t>Subtitle</a:t>
            </a:r>
            <a:r>
              <a:rPr lang="it-IT" dirty="0" smtClean="0"/>
              <a:t/>
            </a:r>
            <a:br>
              <a:rPr lang="it-IT" dirty="0" smtClean="0"/>
            </a:br>
            <a:r>
              <a:rPr lang="it-IT" dirty="0" err="1" smtClean="0"/>
              <a:t>Arial</a:t>
            </a:r>
            <a:r>
              <a:rPr lang="it-IT" dirty="0" smtClean="0"/>
              <a:t> Regular 20/24pt</a:t>
            </a:r>
            <a:endParaRPr lang="it-IT" dirty="0"/>
          </a:p>
        </p:txBody>
      </p:sp>
      <p:pic>
        <p:nvPicPr>
          <p:cNvPr id="14" name="Picture 13"/>
          <p:cNvPicPr>
            <a:picLocks noChangeAspect="1"/>
          </p:cNvPicPr>
          <p:nvPr userDrawn="1"/>
        </p:nvPicPr>
        <p:blipFill rotWithShape="1">
          <a:blip r:embed="rId2"/>
          <a:srcRect r="21050"/>
          <a:stretch/>
        </p:blipFill>
        <p:spPr>
          <a:xfrm>
            <a:off x="0" y="0"/>
            <a:ext cx="200533" cy="6858000"/>
          </a:xfrm>
          <a:prstGeom prst="rect">
            <a:avLst/>
          </a:prstGeom>
        </p:spPr>
      </p:pic>
      <p:pic>
        <p:nvPicPr>
          <p:cNvPr id="16" name="Immagine 11"/>
          <p:cNvPicPr>
            <a:picLocks noChangeAspect="1"/>
          </p:cNvPicPr>
          <p:nvPr userDrawn="1"/>
        </p:nvPicPr>
        <p:blipFill>
          <a:blip r:embed="rId3"/>
          <a:stretch>
            <a:fillRect/>
          </a:stretch>
        </p:blipFill>
        <p:spPr>
          <a:xfrm>
            <a:off x="347300" y="287166"/>
            <a:ext cx="864000" cy="703434"/>
          </a:xfrm>
          <a:prstGeom prst="rect">
            <a:avLst/>
          </a:prstGeom>
        </p:spPr>
      </p:pic>
      <p:sp>
        <p:nvSpPr>
          <p:cNvPr id="8" name="Segnaposto data 3"/>
          <p:cNvSpPr>
            <a:spLocks noGrp="1"/>
          </p:cNvSpPr>
          <p:nvPr>
            <p:ph type="dt" sz="half" idx="10"/>
          </p:nvPr>
        </p:nvSpPr>
        <p:spPr>
          <a:xfrm>
            <a:off x="3679200" y="6459984"/>
            <a:ext cx="799200" cy="114300"/>
          </a:xfrm>
        </p:spPr>
        <p:txBody>
          <a:bodyPr lIns="0" tIns="0" rIns="0" bIns="0" anchor="t" anchorCtr="0"/>
          <a:lstStyle>
            <a:lvl1pPr>
              <a:defRPr sz="700">
                <a:solidFill>
                  <a:schemeClr val="tx2"/>
                </a:solidFill>
              </a:defRPr>
            </a:lvl1pPr>
          </a:lstStyle>
          <a:p>
            <a:fld id="{23F25146-60B7-4CA8-9C68-64B3EEF17178}" type="datetime4">
              <a:rPr lang="it-IT" smtClean="0">
                <a:solidFill>
                  <a:srgbClr val="BD2027"/>
                </a:solidFill>
              </a:rPr>
              <a:t>26 giugno 2019</a:t>
            </a:fld>
            <a:endParaRPr lang="it-IT" dirty="0">
              <a:solidFill>
                <a:srgbClr val="BD2027"/>
              </a:solidFill>
            </a:endParaRPr>
          </a:p>
        </p:txBody>
      </p:sp>
    </p:spTree>
    <p:extLst>
      <p:ext uri="{BB962C8B-B14F-4D97-AF65-F5344CB8AC3E}">
        <p14:creationId xmlns:p14="http://schemas.microsoft.com/office/powerpoint/2010/main" val="645145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02 Whit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47300" y="2130426"/>
            <a:ext cx="8386686" cy="869098"/>
          </a:xfrm>
        </p:spPr>
        <p:txBody>
          <a:bodyPr/>
          <a:lstStyle>
            <a:lvl1pPr>
              <a:lnSpc>
                <a:spcPts val="3500"/>
              </a:lnSpc>
              <a:defRPr baseline="0">
                <a:solidFill>
                  <a:schemeClr val="tx2"/>
                </a:solidFill>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3" name="Sottotitolo 2"/>
          <p:cNvSpPr>
            <a:spLocks noGrp="1"/>
          </p:cNvSpPr>
          <p:nvPr>
            <p:ph type="subTitle" idx="1" hasCustomPrompt="1"/>
          </p:nvPr>
        </p:nvSpPr>
        <p:spPr>
          <a:xfrm>
            <a:off x="347300" y="3105306"/>
            <a:ext cx="8386686" cy="712269"/>
          </a:xfrm>
        </p:spPr>
        <p:txBody>
          <a:bodyPr lIns="0" tIns="0" rIns="0" bIns="0">
            <a:noAutofit/>
          </a:bodyPr>
          <a:lstStyle>
            <a:lvl1pPr marL="0" indent="0" algn="l">
              <a:lnSpc>
                <a:spcPts val="2400"/>
              </a:lnSpc>
              <a:spcBef>
                <a:spcPts val="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a:t>
            </a:r>
            <a:r>
              <a:rPr lang="it-IT" dirty="0" err="1" smtClean="0"/>
              <a:t>Subtitle</a:t>
            </a:r>
            <a:r>
              <a:rPr lang="it-IT" dirty="0" smtClean="0"/>
              <a:t/>
            </a:r>
            <a:br>
              <a:rPr lang="it-IT" dirty="0" smtClean="0"/>
            </a:br>
            <a:r>
              <a:rPr lang="it-IT" dirty="0" err="1" smtClean="0"/>
              <a:t>Arial</a:t>
            </a:r>
            <a:r>
              <a:rPr lang="it-IT" dirty="0" smtClean="0"/>
              <a:t> Regular 20/24pt</a:t>
            </a:r>
            <a:endParaRPr lang="it-IT" dirty="0"/>
          </a:p>
        </p:txBody>
      </p:sp>
      <p:sp>
        <p:nvSpPr>
          <p:cNvPr id="4" name="Segnaposto data 3"/>
          <p:cNvSpPr>
            <a:spLocks noGrp="1"/>
          </p:cNvSpPr>
          <p:nvPr>
            <p:ph type="dt" sz="half" idx="10"/>
          </p:nvPr>
        </p:nvSpPr>
        <p:spPr>
          <a:xfrm>
            <a:off x="3679200" y="6459984"/>
            <a:ext cx="799200" cy="114300"/>
          </a:xfrm>
        </p:spPr>
        <p:txBody>
          <a:bodyPr lIns="0" tIns="0" rIns="0" bIns="0" anchor="t" anchorCtr="0"/>
          <a:lstStyle>
            <a:lvl1pPr>
              <a:defRPr sz="700">
                <a:solidFill>
                  <a:schemeClr val="tx2"/>
                </a:solidFill>
              </a:defRPr>
            </a:lvl1pPr>
          </a:lstStyle>
          <a:p>
            <a:fld id="{79B3B902-E1C2-4557-BAB3-E431318B1563}" type="datetime4">
              <a:rPr lang="it-IT" smtClean="0">
                <a:solidFill>
                  <a:srgbClr val="BD2027"/>
                </a:solidFill>
              </a:rPr>
              <a:t>26 giugno 2019</a:t>
            </a:fld>
            <a:endParaRPr lang="it-IT" dirty="0">
              <a:solidFill>
                <a:srgbClr val="BD2027"/>
              </a:solidFill>
            </a:endParaRPr>
          </a:p>
        </p:txBody>
      </p:sp>
      <p:sp>
        <p:nvSpPr>
          <p:cNvPr id="13" name="CasellaDiTesto 12"/>
          <p:cNvSpPr txBox="1"/>
          <p:nvPr userDrawn="1"/>
        </p:nvSpPr>
        <p:spPr>
          <a:xfrm>
            <a:off x="6337919" y="304800"/>
            <a:ext cx="1428323" cy="198581"/>
          </a:xfrm>
          <a:prstGeom prst="rect">
            <a:avLst/>
          </a:prstGeom>
          <a:noFill/>
        </p:spPr>
        <p:txBody>
          <a:bodyPr wrap="square" lIns="0" tIns="0" rIns="0" bIns="0" rtlCol="0">
            <a:noAutofit/>
          </a:bodyPr>
          <a:lstStyle/>
          <a:p>
            <a:pPr defTabSz="457200"/>
            <a:r>
              <a:rPr lang="it-IT" sz="1200" b="1" dirty="0" err="1">
                <a:solidFill>
                  <a:srgbClr val="BD2027"/>
                </a:solidFill>
              </a:rPr>
              <a:t>Department</a:t>
            </a:r>
            <a:r>
              <a:rPr lang="it-IT" sz="1200" b="1" dirty="0">
                <a:solidFill>
                  <a:srgbClr val="BD2027"/>
                </a:solidFill>
              </a:rPr>
              <a:t>:</a:t>
            </a:r>
          </a:p>
        </p:txBody>
      </p:sp>
      <p:sp>
        <p:nvSpPr>
          <p:cNvPr id="14" name="CasellaDiTesto 13"/>
          <p:cNvSpPr txBox="1"/>
          <p:nvPr userDrawn="1"/>
        </p:nvSpPr>
        <p:spPr>
          <a:xfrm>
            <a:off x="6337919" y="889000"/>
            <a:ext cx="1428323" cy="207049"/>
          </a:xfrm>
          <a:prstGeom prst="rect">
            <a:avLst/>
          </a:prstGeom>
          <a:noFill/>
        </p:spPr>
        <p:txBody>
          <a:bodyPr wrap="square" lIns="0" tIns="0" rIns="0" bIns="0" rtlCol="0">
            <a:noAutofit/>
          </a:bodyPr>
          <a:lstStyle/>
          <a:p>
            <a:pPr defTabSz="457200"/>
            <a:r>
              <a:rPr lang="it-IT" sz="1200" b="1" dirty="0">
                <a:solidFill>
                  <a:srgbClr val="BD2027"/>
                </a:solidFill>
              </a:rPr>
              <a:t>Country:</a:t>
            </a:r>
          </a:p>
        </p:txBody>
      </p:sp>
      <p:sp>
        <p:nvSpPr>
          <p:cNvPr id="15" name="Segnaposto testo 3"/>
          <p:cNvSpPr>
            <a:spLocks noGrp="1"/>
          </p:cNvSpPr>
          <p:nvPr>
            <p:ph type="body" sz="quarter" idx="11" hasCustomPrompt="1"/>
          </p:nvPr>
        </p:nvSpPr>
        <p:spPr>
          <a:xfrm>
            <a:off x="6338689" y="511079"/>
            <a:ext cx="2387600" cy="355600"/>
          </a:xfrm>
        </p:spPr>
        <p:txBody>
          <a:bodyPr/>
          <a:lstStyle>
            <a:lvl1pPr marL="0" marR="0" indent="0" algn="l" defTabSz="457200" rtl="0" eaLnBrk="1" fontAlgn="auto" latinLnBrk="0" hangingPunct="1">
              <a:lnSpc>
                <a:spcPts val="1200"/>
              </a:lnSpc>
              <a:spcBef>
                <a:spcPts val="0"/>
              </a:spcBef>
              <a:spcAft>
                <a:spcPts val="0"/>
              </a:spcAft>
              <a:buClrTx/>
              <a:buSzTx/>
              <a:buFontTx/>
              <a:buNone/>
              <a:tabLst/>
              <a:defRPr sz="1200" baseline="0">
                <a:solidFill>
                  <a:schemeClr val="bg1">
                    <a:lumMod val="50000"/>
                  </a:schemeClr>
                </a:solidFill>
              </a:defRPr>
            </a:lvl1pPr>
          </a:lstStyle>
          <a:p>
            <a:pPr marL="0" marR="0" lvl="0" indent="0" algn="l" defTabSz="457200" rtl="0" eaLnBrk="1" fontAlgn="auto" latinLnBrk="0" hangingPunct="1">
              <a:lnSpc>
                <a:spcPts val="1200"/>
              </a:lnSpc>
              <a:spcBef>
                <a:spcPts val="0"/>
              </a:spcBef>
              <a:spcAft>
                <a:spcPts val="0"/>
              </a:spcAft>
              <a:buClrTx/>
              <a:buSzTx/>
              <a:buFontTx/>
              <a:buNone/>
              <a:tabLst/>
              <a:defRPr/>
            </a:pPr>
            <a:r>
              <a:rPr lang="it-IT" dirty="0" err="1" smtClean="0"/>
              <a:t>Insert</a:t>
            </a:r>
            <a:r>
              <a:rPr lang="it-IT" dirty="0" smtClean="0"/>
              <a:t> </a:t>
            </a:r>
            <a:r>
              <a:rPr lang="it-IT" dirty="0" err="1" smtClean="0"/>
              <a:t>Department</a:t>
            </a:r>
            <a:r>
              <a:rPr lang="it-IT" dirty="0" smtClean="0"/>
              <a:t> </a:t>
            </a:r>
            <a:r>
              <a:rPr lang="it-IT" dirty="0" err="1" smtClean="0"/>
              <a:t>Name</a:t>
            </a:r>
            <a:endParaRPr lang="it-IT" dirty="0" smtClean="0"/>
          </a:p>
        </p:txBody>
      </p:sp>
      <p:sp>
        <p:nvSpPr>
          <p:cNvPr id="16" name="Segnaposto testo 3"/>
          <p:cNvSpPr>
            <a:spLocks noGrp="1"/>
          </p:cNvSpPr>
          <p:nvPr>
            <p:ph type="body" sz="quarter" idx="12" hasCustomPrompt="1"/>
          </p:nvPr>
        </p:nvSpPr>
        <p:spPr>
          <a:xfrm>
            <a:off x="6338689" y="1096050"/>
            <a:ext cx="2387600" cy="355600"/>
          </a:xfrm>
        </p:spPr>
        <p:txBody>
          <a:bodyPr/>
          <a:lstStyle>
            <a:lvl1pPr>
              <a:defRPr sz="1200" baseline="0">
                <a:solidFill>
                  <a:schemeClr val="bg1">
                    <a:lumMod val="50000"/>
                  </a:schemeClr>
                </a:solidFill>
              </a:defRPr>
            </a:lvl1pPr>
          </a:lstStyle>
          <a:p>
            <a:pPr lvl="0"/>
            <a:r>
              <a:rPr lang="it-IT" dirty="0" err="1" smtClean="0"/>
              <a:t>Insert</a:t>
            </a:r>
            <a:r>
              <a:rPr lang="it-IT" dirty="0" smtClean="0"/>
              <a:t> Country </a:t>
            </a:r>
            <a:r>
              <a:rPr lang="it-IT" dirty="0" err="1" smtClean="0"/>
              <a:t>Name</a:t>
            </a:r>
            <a:endParaRPr lang="it-IT" dirty="0" smtClean="0"/>
          </a:p>
        </p:txBody>
      </p:sp>
      <p:pic>
        <p:nvPicPr>
          <p:cNvPr id="18" name="Picture 17"/>
          <p:cNvPicPr>
            <a:picLocks noChangeAspect="1"/>
          </p:cNvPicPr>
          <p:nvPr userDrawn="1"/>
        </p:nvPicPr>
        <p:blipFill rotWithShape="1">
          <a:blip r:embed="rId2"/>
          <a:srcRect r="21050"/>
          <a:stretch/>
        </p:blipFill>
        <p:spPr>
          <a:xfrm>
            <a:off x="0" y="0"/>
            <a:ext cx="200533" cy="6858000"/>
          </a:xfrm>
          <a:prstGeom prst="rect">
            <a:avLst/>
          </a:prstGeom>
        </p:spPr>
      </p:pic>
      <p:pic>
        <p:nvPicPr>
          <p:cNvPr id="19" name="Immagine 11"/>
          <p:cNvPicPr>
            <a:picLocks noChangeAspect="1"/>
          </p:cNvPicPr>
          <p:nvPr userDrawn="1"/>
        </p:nvPicPr>
        <p:blipFill>
          <a:blip r:embed="rId3"/>
          <a:stretch>
            <a:fillRect/>
          </a:stretch>
        </p:blipFill>
        <p:spPr>
          <a:xfrm>
            <a:off x="347300" y="287166"/>
            <a:ext cx="864000" cy="703434"/>
          </a:xfrm>
          <a:prstGeom prst="rect">
            <a:avLst/>
          </a:prstGeom>
        </p:spPr>
      </p:pic>
    </p:spTree>
    <p:extLst>
      <p:ext uri="{BB962C8B-B14F-4D97-AF65-F5344CB8AC3E}">
        <p14:creationId xmlns:p14="http://schemas.microsoft.com/office/powerpoint/2010/main" val="81118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BE565810-4414-458B-A7A9-763386182232}"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3" name="Titolo 1"/>
          <p:cNvSpPr>
            <a:spLocks noGrp="1"/>
          </p:cNvSpPr>
          <p:nvPr>
            <p:ph type="ctrTitle" hasCustomPrompt="1"/>
          </p:nvPr>
        </p:nvSpPr>
        <p:spPr>
          <a:xfrm>
            <a:off x="347300" y="730606"/>
            <a:ext cx="8386686" cy="235474"/>
          </a:xfrm>
        </p:spPr>
        <p:txBody>
          <a:bodyPr/>
          <a:lstStyle>
            <a:lvl1pPr>
              <a:lnSpc>
                <a:spcPts val="2200"/>
              </a:lnSpc>
              <a:defRPr sz="2000" b="0" i="0" baseline="0">
                <a:solidFill>
                  <a:schemeClr val="tx2"/>
                </a:solidFill>
              </a:defRPr>
            </a:lvl1pPr>
          </a:lstStyle>
          <a:p>
            <a:r>
              <a:rPr lang="it-IT" dirty="0" err="1" smtClean="0"/>
              <a:t>Section</a:t>
            </a:r>
            <a:r>
              <a:rPr lang="it-IT" dirty="0" smtClean="0"/>
              <a:t> 00</a:t>
            </a:r>
            <a:endParaRPr lang="it-IT" dirty="0"/>
          </a:p>
        </p:txBody>
      </p:sp>
      <p:sp>
        <p:nvSpPr>
          <p:cNvPr id="14" name="Sottotitolo 2"/>
          <p:cNvSpPr>
            <a:spLocks noGrp="1"/>
          </p:cNvSpPr>
          <p:nvPr>
            <p:ph type="subTitle" idx="1" hasCustomPrompt="1"/>
          </p:nvPr>
        </p:nvSpPr>
        <p:spPr>
          <a:xfrm>
            <a:off x="347300" y="3105306"/>
            <a:ext cx="8386686" cy="712269"/>
          </a:xfrm>
        </p:spPr>
        <p:txBody>
          <a:bodyPr lIns="0" tIns="0" rIns="0" bIns="0">
            <a:noAutofit/>
          </a:bodyPr>
          <a:lstStyle>
            <a:lvl1pPr marL="0" indent="0" algn="l">
              <a:lnSpc>
                <a:spcPts val="2400"/>
              </a:lnSpc>
              <a:spcBef>
                <a:spcPts val="0"/>
              </a:spcBef>
              <a:buNone/>
              <a:defRPr sz="20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err="1" smtClean="0"/>
              <a:t>Section</a:t>
            </a:r>
            <a:r>
              <a:rPr lang="it-IT" dirty="0" smtClean="0"/>
              <a:t> </a:t>
            </a:r>
            <a:r>
              <a:rPr lang="it-IT" dirty="0" err="1" smtClean="0"/>
              <a:t>Subtitle</a:t>
            </a:r>
            <a:r>
              <a:rPr lang="it-IT" dirty="0" smtClean="0"/>
              <a:t> </a:t>
            </a:r>
            <a:br>
              <a:rPr lang="it-IT" dirty="0" smtClean="0"/>
            </a:br>
            <a:r>
              <a:rPr lang="it-IT" dirty="0" err="1" smtClean="0"/>
              <a:t>Arial</a:t>
            </a:r>
            <a:r>
              <a:rPr lang="it-IT" dirty="0" smtClean="0"/>
              <a:t> Regular 20/24pt</a:t>
            </a:r>
            <a:endParaRPr lang="it-IT" dirty="0"/>
          </a:p>
        </p:txBody>
      </p:sp>
      <p:sp>
        <p:nvSpPr>
          <p:cNvPr id="17" name="Segnaposto testo 2"/>
          <p:cNvSpPr>
            <a:spLocks noGrp="1"/>
          </p:cNvSpPr>
          <p:nvPr>
            <p:ph type="body" sz="quarter" idx="13" hasCustomPrompt="1"/>
          </p:nvPr>
        </p:nvSpPr>
        <p:spPr>
          <a:xfrm>
            <a:off x="347300" y="2130426"/>
            <a:ext cx="8386686" cy="869098"/>
          </a:xfrm>
        </p:spPr>
        <p:txBody>
          <a:bodyPr/>
          <a:lstStyle>
            <a:lvl1pPr>
              <a:lnSpc>
                <a:spcPts val="3500"/>
              </a:lnSpc>
              <a:defRPr sz="3300" b="1" i="0" baseline="0"/>
            </a:lvl1pPr>
          </a:lstStyle>
          <a:p>
            <a:pPr lvl="0"/>
            <a:r>
              <a:rPr lang="it-IT" dirty="0" err="1" smtClean="0"/>
              <a:t>Section</a:t>
            </a:r>
            <a:r>
              <a:rPr lang="it-IT" dirty="0" smtClean="0"/>
              <a:t> Title </a:t>
            </a:r>
            <a:br>
              <a:rPr lang="it-IT" dirty="0" smtClean="0"/>
            </a:br>
            <a:r>
              <a:rPr lang="it-IT" dirty="0" err="1" smtClean="0"/>
              <a:t>Arial</a:t>
            </a:r>
            <a:r>
              <a:rPr lang="it-IT" dirty="0" smtClean="0"/>
              <a:t> </a:t>
            </a:r>
            <a:r>
              <a:rPr lang="it-IT" dirty="0" err="1" smtClean="0"/>
              <a:t>Bold</a:t>
            </a:r>
            <a:r>
              <a:rPr lang="it-IT" dirty="0" smtClean="0"/>
              <a:t> 33/35pt</a:t>
            </a:r>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Tree>
    <p:extLst>
      <p:ext uri="{BB962C8B-B14F-4D97-AF65-F5344CB8AC3E}">
        <p14:creationId xmlns:p14="http://schemas.microsoft.com/office/powerpoint/2010/main" val="2563721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28F98E76-D1E2-468E-9857-D78B5948BFBA}"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4" name="object 3"/>
          <p:cNvSpPr txBox="1"/>
          <p:nvPr userDrawn="1"/>
        </p:nvSpPr>
        <p:spPr>
          <a:xfrm>
            <a:off x="357774" y="716294"/>
            <a:ext cx="1335610" cy="318159"/>
          </a:xfrm>
          <a:prstGeom prst="rect">
            <a:avLst/>
          </a:prstGeom>
        </p:spPr>
        <p:txBody>
          <a:bodyPr wrap="square" lIns="0" tIns="0" rIns="0" bIns="0" rtlCol="0">
            <a:noAutofit/>
          </a:bodyPr>
          <a:lstStyle/>
          <a:p>
            <a:pPr marL="12700" defTabSz="457200">
              <a:lnSpc>
                <a:spcPct val="95825"/>
              </a:lnSpc>
              <a:spcBef>
                <a:spcPts val="10"/>
              </a:spcBef>
            </a:pPr>
            <a:r>
              <a:rPr lang="it-IT" sz="2000" dirty="0">
                <a:solidFill>
                  <a:srgbClr val="BD2027"/>
                </a:solidFill>
                <a:latin typeface="Arial"/>
                <a:cs typeface="Arial"/>
              </a:rPr>
              <a:t>Agenda</a:t>
            </a:r>
            <a:endParaRPr sz="2000" dirty="0">
              <a:solidFill>
                <a:srgbClr val="BD2027"/>
              </a:solidFill>
              <a:latin typeface="Arial"/>
              <a:cs typeface="Arial"/>
            </a:endParaRPr>
          </a:p>
        </p:txBody>
      </p:sp>
      <p:sp>
        <p:nvSpPr>
          <p:cNvPr id="3" name="Segnaposto testo 2"/>
          <p:cNvSpPr>
            <a:spLocks noGrp="1"/>
          </p:cNvSpPr>
          <p:nvPr>
            <p:ph type="body" sz="quarter" idx="13"/>
          </p:nvPr>
        </p:nvSpPr>
        <p:spPr>
          <a:xfrm>
            <a:off x="357188" y="1224439"/>
            <a:ext cx="8382000" cy="4861256"/>
          </a:xfrm>
        </p:spPr>
        <p:txBody>
          <a:bodyPr bIns="0" numCol="2" spcCol="216000">
            <a:noAutofit/>
          </a:bodyPr>
          <a:lstStyle>
            <a:lvl1pPr marL="171450" indent="-171450">
              <a:lnSpc>
                <a:spcPts val="1800"/>
              </a:lnSpc>
              <a:spcBef>
                <a:spcPts val="0"/>
              </a:spcBef>
              <a:spcAft>
                <a:spcPts val="0"/>
              </a:spcAft>
              <a:buClr>
                <a:schemeClr val="tx2"/>
              </a:buClr>
              <a:buFont typeface="Lucida Grande"/>
              <a:buChar char="-"/>
              <a:defRPr sz="1200" b="1" i="0" baseline="0"/>
            </a:lvl1pPr>
            <a:lvl2pPr>
              <a:lnSpc>
                <a:spcPts val="1800"/>
              </a:lnSpc>
              <a:spcBef>
                <a:spcPts val="0"/>
              </a:spcBef>
              <a:spcAft>
                <a:spcPts val="0"/>
              </a:spcAft>
              <a:buClr>
                <a:schemeClr val="tx1"/>
              </a:buClr>
              <a:buFont typeface="Lucida Grande"/>
              <a:buChar char="-"/>
              <a:defRPr sz="1200" baseline="0"/>
            </a:lvl2pPr>
            <a:lvl3pPr marL="540000" indent="-180000">
              <a:lnSpc>
                <a:spcPts val="1800"/>
              </a:lnSpc>
              <a:spcBef>
                <a:spcPts val="0"/>
              </a:spcBef>
              <a:spcAft>
                <a:spcPts val="0"/>
              </a:spcAft>
              <a:buFont typeface="Wingdings" charset="2"/>
              <a:buChar char="§"/>
              <a:defRPr sz="1200" baseline="0"/>
            </a:lvl3pPr>
            <a:lvl4pPr marL="734400" indent="-180000">
              <a:lnSpc>
                <a:spcPts val="1800"/>
              </a:lnSpc>
              <a:spcBef>
                <a:spcPts val="0"/>
              </a:spcBef>
              <a:spcAft>
                <a:spcPts val="0"/>
              </a:spcAft>
              <a:buSzPct val="60000"/>
              <a:buFont typeface="Wingdings" charset="2"/>
              <a:buChar char="²"/>
              <a:defRPr sz="1200" baseline="0"/>
            </a:lvl4pPr>
            <a:lvl5pPr>
              <a:lnSpc>
                <a:spcPts val="1800"/>
              </a:lnSpc>
              <a:spcBef>
                <a:spcPts val="0"/>
              </a:spcBef>
              <a:spcAft>
                <a:spcPts val="0"/>
              </a:spcAft>
              <a:buSzPct val="60000"/>
              <a:defRPr sz="1200" baseline="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2" name="Immagine 11"/>
          <p:cNvPicPr>
            <a:picLocks noChangeAspect="1"/>
          </p:cNvPicPr>
          <p:nvPr userDrawn="1"/>
        </p:nvPicPr>
        <p:blipFill>
          <a:blip r:embed="rId2"/>
          <a:stretch>
            <a:fillRect/>
          </a:stretch>
        </p:blipFill>
        <p:spPr>
          <a:xfrm>
            <a:off x="8289705" y="6216113"/>
            <a:ext cx="444281" cy="360000"/>
          </a:xfrm>
          <a:prstGeom prst="rect">
            <a:avLst/>
          </a:prstGeom>
        </p:spPr>
      </p:pic>
      <p:pic>
        <p:nvPicPr>
          <p:cNvPr id="17" name="Picture 16"/>
          <p:cNvPicPr>
            <a:picLocks noChangeAspect="1"/>
          </p:cNvPicPr>
          <p:nvPr userDrawn="1"/>
        </p:nvPicPr>
        <p:blipFill rotWithShape="1">
          <a:blip r:embed="rId3"/>
          <a:srcRect l="1" r="14959" b="85913"/>
          <a:stretch/>
        </p:blipFill>
        <p:spPr>
          <a:xfrm>
            <a:off x="0" y="0"/>
            <a:ext cx="216000" cy="966080"/>
          </a:xfrm>
          <a:prstGeom prst="rect">
            <a:avLst/>
          </a:prstGeom>
        </p:spPr>
      </p:pic>
    </p:spTree>
    <p:extLst>
      <p:ext uri="{BB962C8B-B14F-4D97-AF65-F5344CB8AC3E}">
        <p14:creationId xmlns:p14="http://schemas.microsoft.com/office/powerpoint/2010/main" val="2739581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E8E51B9D-F08B-4450-9485-602D3355BAC1}" type="datetime4">
              <a:rPr lang="it-IT" smtClean="0">
                <a:solidFill>
                  <a:srgbClr val="BD2027"/>
                </a:solidFill>
              </a:rPr>
              <a:t>26 giugno 2019</a:t>
            </a:fld>
            <a:endParaRPr lang="it-IT" dirty="0">
              <a:solidFill>
                <a:srgbClr val="BD2027"/>
              </a:solidFill>
            </a:endParaRPr>
          </a:p>
        </p:txBody>
      </p:sp>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5"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8"/>
          <p:cNvSpPr>
            <a:spLocks noGrp="1"/>
          </p:cNvSpPr>
          <p:nvPr>
            <p:ph type="body" sz="quarter" idx="14"/>
          </p:nvPr>
        </p:nvSpPr>
        <p:spPr>
          <a:xfrm>
            <a:off x="347663" y="1682750"/>
            <a:ext cx="8391525"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Tree>
    <p:extLst>
      <p:ext uri="{BB962C8B-B14F-4D97-AF65-F5344CB8AC3E}">
        <p14:creationId xmlns:p14="http://schemas.microsoft.com/office/powerpoint/2010/main" val="1574744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text: 2 columns">
    <p:spTree>
      <p:nvGrpSpPr>
        <p:cNvPr id="1" name=""/>
        <p:cNvGrpSpPr/>
        <p:nvPr/>
      </p:nvGrpSpPr>
      <p:grpSpPr>
        <a:xfrm>
          <a:off x="0" y="0"/>
          <a:ext cx="0" cy="0"/>
          <a:chOff x="0" y="0"/>
          <a:chExt cx="0" cy="0"/>
        </a:xfrm>
      </p:grpSpPr>
      <p:sp>
        <p:nvSpPr>
          <p:cNvPr id="10"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2"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55EB8AF0-B5A7-4B62-82DE-2AF1B21F4DD6}" type="datetime4">
              <a:rPr lang="it-IT" smtClean="0">
                <a:solidFill>
                  <a:srgbClr val="BD2027"/>
                </a:solidFill>
              </a:rPr>
              <a:t>26 giugno 2019</a:t>
            </a:fld>
            <a:endParaRPr lang="it-IT" dirty="0">
              <a:solidFill>
                <a:srgbClr val="BD2027"/>
              </a:solidFill>
            </a:endParaRPr>
          </a:p>
        </p:txBody>
      </p:sp>
      <p:sp>
        <p:nvSpPr>
          <p:cNvPr id="20" name="Segnaposto testo 18"/>
          <p:cNvSpPr>
            <a:spLocks noGrp="1"/>
          </p:cNvSpPr>
          <p:nvPr>
            <p:ph type="body" sz="quarter" idx="14"/>
          </p:nvPr>
        </p:nvSpPr>
        <p:spPr>
          <a:xfrm>
            <a:off x="347663" y="1682750"/>
            <a:ext cx="8391525" cy="4378325"/>
          </a:xfrm>
        </p:spPr>
        <p:txBody>
          <a:bodyPr numCol="2" spcCol="18000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6" name="Immagine 15"/>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8340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CB532D97-DA1C-4121-9294-24FD5337DF4F}"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4" name="object 3"/>
          <p:cNvSpPr txBox="1"/>
          <p:nvPr userDrawn="1"/>
        </p:nvSpPr>
        <p:spPr>
          <a:xfrm>
            <a:off x="357774" y="716294"/>
            <a:ext cx="1335610" cy="318159"/>
          </a:xfrm>
          <a:prstGeom prst="rect">
            <a:avLst/>
          </a:prstGeom>
        </p:spPr>
        <p:txBody>
          <a:bodyPr wrap="square" lIns="0" tIns="0" rIns="0" bIns="0" rtlCol="0">
            <a:noAutofit/>
          </a:bodyPr>
          <a:lstStyle/>
          <a:p>
            <a:pPr marL="12700" defTabSz="457200">
              <a:lnSpc>
                <a:spcPct val="95825"/>
              </a:lnSpc>
              <a:spcBef>
                <a:spcPts val="10"/>
              </a:spcBef>
            </a:pPr>
            <a:r>
              <a:rPr lang="it-IT" sz="2000" dirty="0">
                <a:solidFill>
                  <a:srgbClr val="BD2027"/>
                </a:solidFill>
                <a:latin typeface="Arial"/>
                <a:cs typeface="Arial"/>
              </a:rPr>
              <a:t>Agenda</a:t>
            </a:r>
            <a:endParaRPr sz="2000" dirty="0">
              <a:solidFill>
                <a:srgbClr val="BD2027"/>
              </a:solidFill>
              <a:latin typeface="Arial"/>
              <a:cs typeface="Arial"/>
            </a:endParaRPr>
          </a:p>
        </p:txBody>
      </p:sp>
      <p:sp>
        <p:nvSpPr>
          <p:cNvPr id="3" name="Segnaposto testo 2"/>
          <p:cNvSpPr>
            <a:spLocks noGrp="1"/>
          </p:cNvSpPr>
          <p:nvPr>
            <p:ph type="body" sz="quarter" idx="13"/>
          </p:nvPr>
        </p:nvSpPr>
        <p:spPr>
          <a:xfrm>
            <a:off x="357188" y="1224439"/>
            <a:ext cx="8382000" cy="4861256"/>
          </a:xfrm>
        </p:spPr>
        <p:txBody>
          <a:bodyPr bIns="0" numCol="2" spcCol="216000">
            <a:noAutofit/>
          </a:bodyPr>
          <a:lstStyle>
            <a:lvl1pPr marL="171450" indent="-171450">
              <a:lnSpc>
                <a:spcPts val="1800"/>
              </a:lnSpc>
              <a:spcBef>
                <a:spcPts val="0"/>
              </a:spcBef>
              <a:spcAft>
                <a:spcPts val="0"/>
              </a:spcAft>
              <a:buClr>
                <a:schemeClr val="tx2"/>
              </a:buClr>
              <a:buFont typeface="Lucida Grande"/>
              <a:buChar char="-"/>
              <a:defRPr sz="1200" b="1" i="0" baseline="0"/>
            </a:lvl1pPr>
            <a:lvl2pPr>
              <a:lnSpc>
                <a:spcPts val="1800"/>
              </a:lnSpc>
              <a:spcBef>
                <a:spcPts val="0"/>
              </a:spcBef>
              <a:spcAft>
                <a:spcPts val="0"/>
              </a:spcAft>
              <a:buClr>
                <a:schemeClr val="tx1"/>
              </a:buClr>
              <a:buFont typeface="Lucida Grande"/>
              <a:buChar char="-"/>
              <a:defRPr sz="1200" baseline="0"/>
            </a:lvl2pPr>
            <a:lvl3pPr marL="540000" indent="-180000">
              <a:lnSpc>
                <a:spcPts val="1800"/>
              </a:lnSpc>
              <a:spcBef>
                <a:spcPts val="0"/>
              </a:spcBef>
              <a:spcAft>
                <a:spcPts val="0"/>
              </a:spcAft>
              <a:buFont typeface="Wingdings" charset="2"/>
              <a:buChar char="§"/>
              <a:defRPr sz="1200" baseline="0"/>
            </a:lvl3pPr>
            <a:lvl4pPr marL="734400" indent="-180000">
              <a:lnSpc>
                <a:spcPts val="1800"/>
              </a:lnSpc>
              <a:spcBef>
                <a:spcPts val="0"/>
              </a:spcBef>
              <a:spcAft>
                <a:spcPts val="0"/>
              </a:spcAft>
              <a:buSzPct val="60000"/>
              <a:buFont typeface="Wingdings" charset="2"/>
              <a:buChar char="²"/>
              <a:defRPr sz="1200" baseline="0"/>
            </a:lvl4pPr>
            <a:lvl5pPr>
              <a:lnSpc>
                <a:spcPts val="1800"/>
              </a:lnSpc>
              <a:spcBef>
                <a:spcPts val="0"/>
              </a:spcBef>
              <a:spcAft>
                <a:spcPts val="0"/>
              </a:spcAft>
              <a:buSzPct val="60000"/>
              <a:defRPr sz="1200" baseline="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2" name="Immagine 11"/>
          <p:cNvPicPr>
            <a:picLocks noChangeAspect="1"/>
          </p:cNvPicPr>
          <p:nvPr userDrawn="1"/>
        </p:nvPicPr>
        <p:blipFill>
          <a:blip r:embed="rId2"/>
          <a:stretch>
            <a:fillRect/>
          </a:stretch>
        </p:blipFill>
        <p:spPr>
          <a:xfrm>
            <a:off x="8289705" y="6216113"/>
            <a:ext cx="444281" cy="360000"/>
          </a:xfrm>
          <a:prstGeom prst="rect">
            <a:avLst/>
          </a:prstGeom>
        </p:spPr>
      </p:pic>
      <p:pic>
        <p:nvPicPr>
          <p:cNvPr id="17" name="Picture 16"/>
          <p:cNvPicPr>
            <a:picLocks noChangeAspect="1"/>
          </p:cNvPicPr>
          <p:nvPr userDrawn="1"/>
        </p:nvPicPr>
        <p:blipFill rotWithShape="1">
          <a:blip r:embed="rId3"/>
          <a:srcRect l="1" r="14959" b="85913"/>
          <a:stretch/>
        </p:blipFill>
        <p:spPr>
          <a:xfrm>
            <a:off x="0" y="0"/>
            <a:ext cx="216000" cy="966080"/>
          </a:xfrm>
          <a:prstGeom prst="rect">
            <a:avLst/>
          </a:prstGeom>
        </p:spPr>
      </p:pic>
    </p:spTree>
    <p:extLst>
      <p:ext uri="{BB962C8B-B14F-4D97-AF65-F5344CB8AC3E}">
        <p14:creationId xmlns:p14="http://schemas.microsoft.com/office/powerpoint/2010/main" val="1207109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Bullet Points">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5D893B27-37B3-4816-8F3A-4075610228D1}" type="datetime4">
              <a:rPr lang="it-IT" smtClean="0">
                <a:solidFill>
                  <a:srgbClr val="BD2027"/>
                </a:solidFill>
              </a:rPr>
              <a:t>26 giugno 2019</a:t>
            </a:fld>
            <a:endParaRPr lang="it-IT" dirty="0">
              <a:solidFill>
                <a:srgbClr val="BD2027"/>
              </a:solidFill>
            </a:endParaRPr>
          </a:p>
        </p:txBody>
      </p:sp>
      <p:sp>
        <p:nvSpPr>
          <p:cNvPr id="19" name="Segnaposto testo 18"/>
          <p:cNvSpPr>
            <a:spLocks noGrp="1"/>
          </p:cNvSpPr>
          <p:nvPr>
            <p:ph type="body" sz="quarter" idx="14"/>
          </p:nvPr>
        </p:nvSpPr>
        <p:spPr>
          <a:xfrm>
            <a:off x="347663" y="1682750"/>
            <a:ext cx="8391525" cy="4378325"/>
          </a:xfrm>
        </p:spPr>
        <p:txBody>
          <a:bodyPr wrap="square"/>
          <a:lstStyle>
            <a:lvl1pPr marL="0" indent="0" algn="l">
              <a:lnSpc>
                <a:spcPts val="2200"/>
              </a:lnSpc>
              <a:buClr>
                <a:schemeClr val="tx2"/>
              </a:buClr>
              <a:buFont typeface="Wingdings" charset="2"/>
              <a:buChar char="v"/>
              <a:defRPr sz="2000" b="1" i="0" baseline="0"/>
            </a:lvl1pPr>
            <a:lvl2pPr marL="0" indent="-180000">
              <a:lnSpc>
                <a:spcPts val="1600"/>
              </a:lnSpc>
              <a:spcAft>
                <a:spcPts val="0"/>
              </a:spcAft>
              <a:buClr>
                <a:schemeClr val="tx1"/>
              </a:buClr>
              <a:buFont typeface="Lucida Grande"/>
              <a:buChar char="-"/>
              <a:defRPr sz="1000" baseline="0"/>
            </a:lvl2pPr>
            <a:lvl3pPr marL="0" indent="-180000">
              <a:buFont typeface="Arial"/>
              <a:buChar char="•"/>
              <a:defRPr sz="1000"/>
            </a:lvl3pPr>
            <a:lvl4pPr marL="0" indent="-180000">
              <a:defRPr sz="1000"/>
            </a:lvl4pPr>
            <a:lvl5pPr marL="0" indent="-180000">
              <a:buFont typeface="Arial"/>
              <a:buChar char="•"/>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7"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20"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2"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916166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Picture: 1 column">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AB9A4E29-B8AD-4B2A-84CE-176EC5F1C283}" type="datetime4">
              <a:rPr lang="it-IT" smtClean="0">
                <a:solidFill>
                  <a:srgbClr val="BD2027"/>
                </a:solidFill>
              </a:rPr>
              <a:t>26 giugno 2019</a:t>
            </a:fld>
            <a:endParaRPr lang="it-IT" dirty="0">
              <a:solidFill>
                <a:srgbClr val="BD2027"/>
              </a:solidFill>
            </a:endParaRPr>
          </a:p>
        </p:txBody>
      </p:sp>
      <p:sp>
        <p:nvSpPr>
          <p:cNvPr id="19" name="Segnaposto immagine 17"/>
          <p:cNvSpPr>
            <a:spLocks noGrp="1"/>
          </p:cNvSpPr>
          <p:nvPr>
            <p:ph type="pic" sz="quarter" idx="15"/>
          </p:nvPr>
        </p:nvSpPr>
        <p:spPr>
          <a:xfrm>
            <a:off x="347663" y="1682750"/>
            <a:ext cx="8391525" cy="4378325"/>
          </a:xfrm>
        </p:spPr>
        <p:txBody>
          <a:bodyPr/>
          <a:lstStyle/>
          <a:p>
            <a:r>
              <a:rPr lang="it-IT" smtClean="0"/>
              <a:t>Fare clic sull'icona per inserire un'immagine</a:t>
            </a:r>
            <a:endParaRPr lang="it-IT"/>
          </a:p>
        </p:txBody>
      </p:sp>
      <p:pic>
        <p:nvPicPr>
          <p:cNvPr id="20" name="Immagine 19"/>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5"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873583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Picture + Tex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3F7ADB3E-C54D-4A80-BDB3-354620EF93DA}"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3" name="Segnaposto testo 2"/>
          <p:cNvSpPr>
            <a:spLocks noGrp="1"/>
          </p:cNvSpPr>
          <p:nvPr>
            <p:ph type="body" sz="quarter" idx="18"/>
          </p:nvPr>
        </p:nvSpPr>
        <p:spPr>
          <a:xfrm>
            <a:off x="347663" y="4758685"/>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Rettangolo 3"/>
          <p:cNvSpPr/>
          <p:nvPr userDrawn="1"/>
        </p:nvSpPr>
        <p:spPr>
          <a:xfrm>
            <a:off x="347300" y="4758685"/>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6" name="Segnaposto immagine 4"/>
          <p:cNvSpPr>
            <a:spLocks noGrp="1"/>
          </p:cNvSpPr>
          <p:nvPr>
            <p:ph type="pic" sz="quarter" idx="20"/>
          </p:nvPr>
        </p:nvSpPr>
        <p:spPr>
          <a:xfrm>
            <a:off x="347663" y="1682750"/>
            <a:ext cx="8386762" cy="2976563"/>
          </a:xfrm>
        </p:spPr>
        <p:txBody>
          <a:bodyPr/>
          <a:lstStyle/>
          <a:p>
            <a:r>
              <a:rPr lang="it-IT" smtClean="0"/>
              <a:t>Fare clic sull'icona per inserire un'immagine</a:t>
            </a:r>
            <a:endParaRPr lang="it-IT"/>
          </a:p>
        </p:txBody>
      </p:sp>
    </p:spTree>
    <p:extLst>
      <p:ext uri="{BB962C8B-B14F-4D97-AF65-F5344CB8AC3E}">
        <p14:creationId xmlns:p14="http://schemas.microsoft.com/office/powerpoint/2010/main" val="4184341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Text 1 column + Picture">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C76D29FB-89C4-4858-BCC0-0C381555218F}"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2"/>
          <p:cNvSpPr>
            <a:spLocks noGrp="1"/>
          </p:cNvSpPr>
          <p:nvPr>
            <p:ph type="body" sz="quarter" idx="20"/>
          </p:nvPr>
        </p:nvSpPr>
        <p:spPr>
          <a:xfrm>
            <a:off x="347663" y="1682750"/>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1" name="Rettangolo 20"/>
          <p:cNvSpPr/>
          <p:nvPr userDrawn="1"/>
        </p:nvSpPr>
        <p:spPr>
          <a:xfrm>
            <a:off x="347300" y="1682750"/>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6" name="Segnaposto immagine 2"/>
          <p:cNvSpPr>
            <a:spLocks noGrp="1"/>
          </p:cNvSpPr>
          <p:nvPr>
            <p:ph type="pic" sz="quarter" idx="21"/>
          </p:nvPr>
        </p:nvSpPr>
        <p:spPr>
          <a:xfrm>
            <a:off x="347663" y="3084513"/>
            <a:ext cx="8386762" cy="2976562"/>
          </a:xfrm>
        </p:spPr>
        <p:txBody>
          <a:bodyPr/>
          <a:lstStyle/>
          <a:p>
            <a:r>
              <a:rPr lang="it-IT" smtClean="0"/>
              <a:t>Fare clic sull'icona per inserire un'immagine</a:t>
            </a:r>
            <a:endParaRPr lang="it-IT"/>
          </a:p>
        </p:txBody>
      </p:sp>
    </p:spTree>
    <p:extLst>
      <p:ext uri="{BB962C8B-B14F-4D97-AF65-F5344CB8AC3E}">
        <p14:creationId xmlns:p14="http://schemas.microsoft.com/office/powerpoint/2010/main" val="2886135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text + Picture: 2 columns">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80151" y="6459984"/>
            <a:ext cx="799815" cy="114300"/>
          </a:xfrm>
        </p:spPr>
        <p:txBody>
          <a:bodyPr lIns="0" tIns="0" rIns="0" bIns="0" anchor="t" anchorCtr="0"/>
          <a:lstStyle>
            <a:lvl1pPr>
              <a:defRPr sz="700">
                <a:solidFill>
                  <a:schemeClr val="tx2"/>
                </a:solidFill>
              </a:defRPr>
            </a:lvl1pPr>
          </a:lstStyle>
          <a:p>
            <a:fld id="{EB654A59-2789-49AA-8968-B9DC307C06A7}" type="datetime4">
              <a:rPr lang="it-IT" smtClean="0">
                <a:solidFill>
                  <a:srgbClr val="BD2027"/>
                </a:solidFill>
              </a:rPr>
              <a:t>26 giugno 2019</a:t>
            </a:fld>
            <a:endParaRPr lang="it-IT" dirty="0">
              <a:solidFill>
                <a:srgbClr val="BD2027"/>
              </a:solidFill>
            </a:endParaRPr>
          </a:p>
        </p:txBody>
      </p:sp>
      <p:sp>
        <p:nvSpPr>
          <p:cNvPr id="9"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4" name="Segnaposto testo 18"/>
          <p:cNvSpPr>
            <a:spLocks noGrp="1"/>
          </p:cNvSpPr>
          <p:nvPr>
            <p:ph type="body" sz="quarter" idx="14"/>
          </p:nvPr>
        </p:nvSpPr>
        <p:spPr>
          <a:xfrm>
            <a:off x="347663"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8" name="Segnaposto immagine 16"/>
          <p:cNvSpPr>
            <a:spLocks noGrp="1"/>
          </p:cNvSpPr>
          <p:nvPr>
            <p:ph type="pic" sz="quarter" idx="16"/>
          </p:nvPr>
        </p:nvSpPr>
        <p:spPr>
          <a:xfrm>
            <a:off x="4613275" y="1682750"/>
            <a:ext cx="4125913" cy="4378325"/>
          </a:xfrm>
        </p:spPr>
        <p:txBody>
          <a:bodyPr/>
          <a:lstStyle/>
          <a:p>
            <a:r>
              <a:rPr lang="it-IT" smtClean="0"/>
              <a:t>Fare clic sull'icona per inserire un'immagine</a:t>
            </a:r>
            <a:endParaRPr lang="it-IT"/>
          </a:p>
        </p:txBody>
      </p:sp>
      <p:pic>
        <p:nvPicPr>
          <p:cNvPr id="21" name="Immagine 20"/>
          <p:cNvPicPr>
            <a:picLocks noChangeAspect="1"/>
          </p:cNvPicPr>
          <p:nvPr userDrawn="1"/>
        </p:nvPicPr>
        <p:blipFill>
          <a:blip r:embed="rId2"/>
          <a:stretch>
            <a:fillRect/>
          </a:stretch>
        </p:blipFill>
        <p:spPr>
          <a:xfrm>
            <a:off x="8289705" y="6216113"/>
            <a:ext cx="444281" cy="360000"/>
          </a:xfrm>
          <a:prstGeom prst="rect">
            <a:avLst/>
          </a:prstGeom>
        </p:spPr>
      </p:pic>
      <p:pic>
        <p:nvPicPr>
          <p:cNvPr id="22" name="Picture 21"/>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9"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20"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3"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4236919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Picture + Text: 2 columns">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DB46DF6E-2135-4C13-8A9E-383E2447E691}" type="datetime4">
              <a:rPr lang="it-IT" smtClean="0">
                <a:solidFill>
                  <a:srgbClr val="BD2027"/>
                </a:solidFill>
              </a:rPr>
              <a:t>26 giugno 2019</a:t>
            </a:fld>
            <a:endParaRPr lang="it-IT" dirty="0">
              <a:solidFill>
                <a:srgbClr val="BD2027"/>
              </a:solidFill>
            </a:endParaRPr>
          </a:p>
        </p:txBody>
      </p:sp>
      <p:sp>
        <p:nvSpPr>
          <p:cNvPr id="12"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8" name="Segnaposto immagine 16"/>
          <p:cNvSpPr>
            <a:spLocks noGrp="1"/>
          </p:cNvSpPr>
          <p:nvPr>
            <p:ph type="pic" sz="quarter" idx="16"/>
          </p:nvPr>
        </p:nvSpPr>
        <p:spPr>
          <a:xfrm>
            <a:off x="347300" y="1682750"/>
            <a:ext cx="4125913" cy="4378325"/>
          </a:xfrm>
        </p:spPr>
        <p:txBody>
          <a:bodyPr/>
          <a:lstStyle/>
          <a:p>
            <a:r>
              <a:rPr lang="it-IT" smtClean="0"/>
              <a:t>Fare clic sull'icona per inserire un'immagine</a:t>
            </a:r>
            <a:endParaRPr lang="it-IT"/>
          </a:p>
        </p:txBody>
      </p:sp>
      <p:sp>
        <p:nvSpPr>
          <p:cNvPr id="20" name="Segnaposto testo 18"/>
          <p:cNvSpPr>
            <a:spLocks noGrp="1"/>
          </p:cNvSpPr>
          <p:nvPr>
            <p:ph type="body" sz="quarter" idx="14"/>
          </p:nvPr>
        </p:nvSpPr>
        <p:spPr>
          <a:xfrm>
            <a:off x="4619385"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4" name="Immagine 13"/>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435960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Chart + tex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D359C2D8-385E-40FC-92A7-2EDE1A86B8B4}"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3" name="Segnaposto testo 2"/>
          <p:cNvSpPr>
            <a:spLocks noGrp="1"/>
          </p:cNvSpPr>
          <p:nvPr>
            <p:ph type="body" sz="quarter" idx="18"/>
          </p:nvPr>
        </p:nvSpPr>
        <p:spPr>
          <a:xfrm>
            <a:off x="347663" y="4758685"/>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Rettangolo 3"/>
          <p:cNvSpPr/>
          <p:nvPr userDrawn="1"/>
        </p:nvSpPr>
        <p:spPr>
          <a:xfrm>
            <a:off x="347300" y="4758685"/>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7" name="Segnaposto grafico 4"/>
          <p:cNvSpPr>
            <a:spLocks noGrp="1"/>
          </p:cNvSpPr>
          <p:nvPr>
            <p:ph type="chart" sz="quarter" idx="21"/>
          </p:nvPr>
        </p:nvSpPr>
        <p:spPr>
          <a:xfrm>
            <a:off x="347663" y="1682750"/>
            <a:ext cx="8391525" cy="2976563"/>
          </a:xfrm>
        </p:spPr>
        <p:txBody>
          <a:bodyPr/>
          <a:lstStyle/>
          <a:p>
            <a:r>
              <a:rPr lang="it-IT" smtClean="0"/>
              <a:t>Fare clic sull'icona per inserire un grafico</a:t>
            </a:r>
            <a:endParaRPr lang="it-IT" dirty="0"/>
          </a:p>
        </p:txBody>
      </p:sp>
    </p:spTree>
    <p:extLst>
      <p:ext uri="{BB962C8B-B14F-4D97-AF65-F5344CB8AC3E}">
        <p14:creationId xmlns:p14="http://schemas.microsoft.com/office/powerpoint/2010/main" val="2121800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Chart +Text Big bulle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42A1B683-7327-4FF3-9867-96BE958CF297}"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7" name="Segnaposto grafico 4"/>
          <p:cNvSpPr>
            <a:spLocks noGrp="1"/>
          </p:cNvSpPr>
          <p:nvPr>
            <p:ph type="chart" sz="quarter" idx="21"/>
          </p:nvPr>
        </p:nvSpPr>
        <p:spPr>
          <a:xfrm>
            <a:off x="347663" y="1682750"/>
            <a:ext cx="8391525" cy="2976563"/>
          </a:xfrm>
        </p:spPr>
        <p:txBody>
          <a:bodyPr/>
          <a:lstStyle/>
          <a:p>
            <a:r>
              <a:rPr lang="it-IT" smtClean="0"/>
              <a:t>Fare clic sull'icona per inserire un grafico</a:t>
            </a:r>
            <a:endParaRPr lang="it-IT" dirty="0"/>
          </a:p>
        </p:txBody>
      </p:sp>
      <p:sp>
        <p:nvSpPr>
          <p:cNvPr id="16" name="Segnaposto testo 18"/>
          <p:cNvSpPr>
            <a:spLocks noGrp="1"/>
          </p:cNvSpPr>
          <p:nvPr>
            <p:ph type="body" sz="quarter" idx="14"/>
          </p:nvPr>
        </p:nvSpPr>
        <p:spPr>
          <a:xfrm>
            <a:off x="347663" y="4763496"/>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604041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Text + Char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070113F-66B3-4434-BE61-32070FD5E1C8}"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2"/>
          <p:cNvSpPr>
            <a:spLocks noGrp="1"/>
          </p:cNvSpPr>
          <p:nvPr>
            <p:ph type="body" sz="quarter" idx="20"/>
          </p:nvPr>
        </p:nvSpPr>
        <p:spPr>
          <a:xfrm>
            <a:off x="347663" y="1682750"/>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1" name="Rettangolo 20"/>
          <p:cNvSpPr/>
          <p:nvPr userDrawn="1"/>
        </p:nvSpPr>
        <p:spPr>
          <a:xfrm>
            <a:off x="347300" y="1682750"/>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20" name="Segnaposto grafico 2"/>
          <p:cNvSpPr>
            <a:spLocks noGrp="1"/>
          </p:cNvSpPr>
          <p:nvPr>
            <p:ph type="chart" sz="quarter" idx="22"/>
          </p:nvPr>
        </p:nvSpPr>
        <p:spPr>
          <a:xfrm>
            <a:off x="347663" y="3084513"/>
            <a:ext cx="8391525" cy="2976562"/>
          </a:xfrm>
        </p:spPr>
        <p:txBody>
          <a:bodyPr/>
          <a:lstStyle/>
          <a:p>
            <a:r>
              <a:rPr lang="it-IT" smtClean="0"/>
              <a:t>Fare clic sull'icona per inserire un grafico</a:t>
            </a:r>
            <a:endParaRPr lang="it-IT"/>
          </a:p>
        </p:txBody>
      </p:sp>
    </p:spTree>
    <p:extLst>
      <p:ext uri="{BB962C8B-B14F-4D97-AF65-F5344CB8AC3E}">
        <p14:creationId xmlns:p14="http://schemas.microsoft.com/office/powerpoint/2010/main" val="3117158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Text Big bullet + Char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354278F8-AE93-4695-97B0-1A62E2F4F745}"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20" name="Segnaposto grafico 2"/>
          <p:cNvSpPr>
            <a:spLocks noGrp="1"/>
          </p:cNvSpPr>
          <p:nvPr>
            <p:ph type="chart" sz="quarter" idx="22"/>
          </p:nvPr>
        </p:nvSpPr>
        <p:spPr>
          <a:xfrm>
            <a:off x="347663" y="3084513"/>
            <a:ext cx="8391525" cy="2976562"/>
          </a:xfrm>
        </p:spPr>
        <p:txBody>
          <a:bodyPr/>
          <a:lstStyle/>
          <a:p>
            <a:r>
              <a:rPr lang="it-IT" smtClean="0"/>
              <a:t>Fare clic sull'icona per inserire un grafico</a:t>
            </a:r>
            <a:endParaRPr lang="it-IT"/>
          </a:p>
        </p:txBody>
      </p:sp>
      <p:sp>
        <p:nvSpPr>
          <p:cNvPr id="14" name="Segnaposto testo 18"/>
          <p:cNvSpPr>
            <a:spLocks noGrp="1"/>
          </p:cNvSpPr>
          <p:nvPr>
            <p:ph type="body" sz="quarter" idx="14"/>
          </p:nvPr>
        </p:nvSpPr>
        <p:spPr>
          <a:xfrm>
            <a:off x="347663" y="1682751"/>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220247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710E6AB6-FE35-4FDC-96A4-C8194B597D9F}" type="datetime4">
              <a:rPr lang="it-IT" smtClean="0">
                <a:solidFill>
                  <a:srgbClr val="BD2027"/>
                </a:solidFill>
              </a:rPr>
              <a:t>26 giugno 2019</a:t>
            </a:fld>
            <a:endParaRPr lang="it-IT" dirty="0">
              <a:solidFill>
                <a:srgbClr val="BD2027"/>
              </a:solidFill>
            </a:endParaRPr>
          </a:p>
        </p:txBody>
      </p:sp>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5"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8"/>
          <p:cNvSpPr>
            <a:spLocks noGrp="1"/>
          </p:cNvSpPr>
          <p:nvPr>
            <p:ph type="body" sz="quarter" idx="14"/>
          </p:nvPr>
        </p:nvSpPr>
        <p:spPr>
          <a:xfrm>
            <a:off x="347663" y="1682750"/>
            <a:ext cx="8391525"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Tree>
    <p:extLst>
      <p:ext uri="{BB962C8B-B14F-4D97-AF65-F5344CB8AC3E}">
        <p14:creationId xmlns:p14="http://schemas.microsoft.com/office/powerpoint/2010/main" val="7673869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Char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DE4BAF5C-5E7F-47E2-A879-32594DA43C11}"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grafico 20"/>
          <p:cNvSpPr>
            <a:spLocks noGrp="1"/>
          </p:cNvSpPr>
          <p:nvPr>
            <p:ph type="chart" sz="quarter" idx="17"/>
          </p:nvPr>
        </p:nvSpPr>
        <p:spPr>
          <a:xfrm>
            <a:off x="347301" y="1682750"/>
            <a:ext cx="8391888" cy="4378325"/>
          </a:xfrm>
        </p:spPr>
        <p:txBody>
          <a:bodyPr/>
          <a:lstStyle/>
          <a:p>
            <a:r>
              <a:rPr lang="it-IT" smtClean="0"/>
              <a:t>Fare clic sull'icona per inserire un grafico</a:t>
            </a:r>
            <a:endParaRPr lang="it-IT" dirty="0"/>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19" name="Picture 18"/>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5"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134300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Table + Tex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194489E5-C49A-4619-94EC-68A3D84BF365}"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3" name="Segnaposto testo 2"/>
          <p:cNvSpPr>
            <a:spLocks noGrp="1"/>
          </p:cNvSpPr>
          <p:nvPr>
            <p:ph type="body" sz="quarter" idx="18"/>
          </p:nvPr>
        </p:nvSpPr>
        <p:spPr>
          <a:xfrm>
            <a:off x="347663" y="4758685"/>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Rettangolo 3"/>
          <p:cNvSpPr/>
          <p:nvPr userDrawn="1"/>
        </p:nvSpPr>
        <p:spPr>
          <a:xfrm>
            <a:off x="347300" y="4758685"/>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0" name="Segnaposto tabella 4"/>
          <p:cNvSpPr>
            <a:spLocks noGrp="1"/>
          </p:cNvSpPr>
          <p:nvPr>
            <p:ph type="tbl" sz="quarter" idx="19"/>
          </p:nvPr>
        </p:nvSpPr>
        <p:spPr>
          <a:xfrm>
            <a:off x="347663" y="1682750"/>
            <a:ext cx="8386762" cy="2976563"/>
          </a:xfrm>
        </p:spPr>
        <p:txBody>
          <a:bodyPr/>
          <a:lstStyle/>
          <a:p>
            <a:r>
              <a:rPr lang="it-IT" smtClean="0"/>
              <a:t>Fare clic sull'icona per inserire una tabella</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995589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Table + Text Big bulle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6E11ADFA-FAB5-4506-A058-C9CA0133B2A6}"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abella 4"/>
          <p:cNvSpPr>
            <a:spLocks noGrp="1"/>
          </p:cNvSpPr>
          <p:nvPr>
            <p:ph type="tbl" sz="quarter" idx="19"/>
          </p:nvPr>
        </p:nvSpPr>
        <p:spPr>
          <a:xfrm>
            <a:off x="347663" y="1682750"/>
            <a:ext cx="8386762" cy="2976563"/>
          </a:xfrm>
        </p:spPr>
        <p:txBody>
          <a:bodyPr/>
          <a:lstStyle/>
          <a:p>
            <a:r>
              <a:rPr lang="it-IT" smtClean="0"/>
              <a:t>Fare clic sull'icona per inserire una tabella</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6" name="Segnaposto testo 18"/>
          <p:cNvSpPr>
            <a:spLocks noGrp="1"/>
          </p:cNvSpPr>
          <p:nvPr>
            <p:ph type="body" sz="quarter" idx="14"/>
          </p:nvPr>
        </p:nvSpPr>
        <p:spPr>
          <a:xfrm>
            <a:off x="347663" y="4763496"/>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1837393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Text + Table: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39CA979-13FA-4647-A38F-B0DD189DB923}"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2"/>
          <p:cNvSpPr>
            <a:spLocks noGrp="1"/>
          </p:cNvSpPr>
          <p:nvPr>
            <p:ph type="body" sz="quarter" idx="20"/>
          </p:nvPr>
        </p:nvSpPr>
        <p:spPr>
          <a:xfrm>
            <a:off x="347663" y="1682750"/>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1" name="Rettangolo 20"/>
          <p:cNvSpPr/>
          <p:nvPr userDrawn="1"/>
        </p:nvSpPr>
        <p:spPr>
          <a:xfrm>
            <a:off x="347300" y="1682750"/>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2" name="Segnaposto tabella 4"/>
          <p:cNvSpPr>
            <a:spLocks noGrp="1"/>
          </p:cNvSpPr>
          <p:nvPr>
            <p:ph type="tbl" sz="quarter" idx="19"/>
          </p:nvPr>
        </p:nvSpPr>
        <p:spPr>
          <a:xfrm>
            <a:off x="347663" y="3084512"/>
            <a:ext cx="8386762" cy="2976563"/>
          </a:xfrm>
        </p:spPr>
        <p:txBody>
          <a:bodyPr/>
          <a:lstStyle/>
          <a:p>
            <a:r>
              <a:rPr lang="it-IT" smtClean="0"/>
              <a:t>Fare clic sull'icona per inserire una tabella</a:t>
            </a:r>
            <a:endParaRPr lang="it-IT"/>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591293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 Text Big bullet + Table">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38F6B319-8081-482D-813D-998AC3E6C2AD}"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2" name="Segnaposto tabella 4"/>
          <p:cNvSpPr>
            <a:spLocks noGrp="1"/>
          </p:cNvSpPr>
          <p:nvPr>
            <p:ph type="tbl" sz="quarter" idx="19"/>
          </p:nvPr>
        </p:nvSpPr>
        <p:spPr>
          <a:xfrm>
            <a:off x="347663" y="3084512"/>
            <a:ext cx="8386762" cy="2976563"/>
          </a:xfrm>
        </p:spPr>
        <p:txBody>
          <a:bodyPr/>
          <a:lstStyle/>
          <a:p>
            <a:r>
              <a:rPr lang="it-IT" smtClean="0"/>
              <a:t>Fare clic sull'icona per inserire una tabella</a:t>
            </a:r>
            <a:endParaRPr lang="it-IT"/>
          </a:p>
        </p:txBody>
      </p:sp>
      <p:pic>
        <p:nvPicPr>
          <p:cNvPr id="24" name="Immagine 23"/>
          <p:cNvPicPr>
            <a:picLocks noChangeAspect="1"/>
          </p:cNvPicPr>
          <p:nvPr userDrawn="1"/>
        </p:nvPicPr>
        <p:blipFill>
          <a:blip r:embed="rId2"/>
          <a:stretch>
            <a:fillRect/>
          </a:stretch>
        </p:blipFill>
        <p:spPr>
          <a:xfrm>
            <a:off x="8289705" y="6216113"/>
            <a:ext cx="444281" cy="360000"/>
          </a:xfrm>
          <a:prstGeom prst="rect">
            <a:avLst/>
          </a:prstGeom>
        </p:spPr>
      </p:pic>
      <p:pic>
        <p:nvPicPr>
          <p:cNvPr id="25" name="Picture 24"/>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4" name="Segnaposto testo 18"/>
          <p:cNvSpPr>
            <a:spLocks noGrp="1"/>
          </p:cNvSpPr>
          <p:nvPr>
            <p:ph type="body" sz="quarter" idx="14"/>
          </p:nvPr>
        </p:nvSpPr>
        <p:spPr>
          <a:xfrm>
            <a:off x="347663" y="1682751"/>
            <a:ext cx="8391525" cy="1302390"/>
          </a:xfrm>
        </p:spPr>
        <p:txBody>
          <a:bodyPr wrap="square"/>
          <a:lstStyle>
            <a:lvl1pPr marL="0" indent="0" algn="l">
              <a:lnSpc>
                <a:spcPts val="2200"/>
              </a:lnSpc>
              <a:buClr>
                <a:schemeClr val="tx2"/>
              </a:buClr>
              <a:buFont typeface="Wingdings" charset="2"/>
              <a:buChar char="v"/>
              <a:defRPr sz="2000" b="1" i="0" baseline="0"/>
            </a:lvl1pPr>
            <a:lvl2pPr marL="410400" indent="-194400">
              <a:lnSpc>
                <a:spcPts val="1600"/>
              </a:lnSpc>
              <a:spcAft>
                <a:spcPts val="0"/>
              </a:spcAft>
              <a:buClr>
                <a:schemeClr val="tx2"/>
              </a:buClr>
              <a:buFont typeface="Wingdings" charset="2"/>
              <a:buChar char="§"/>
              <a:defRPr sz="1000" baseline="0"/>
            </a:lvl2pPr>
            <a:lvl3pPr marL="410400" indent="-194400">
              <a:buClr>
                <a:schemeClr val="tx1"/>
              </a:buClr>
              <a:buFont typeface="Lucida Grande"/>
              <a:buChar char="-"/>
              <a:defRPr sz="1000"/>
            </a:lvl3pPr>
            <a:lvl4pPr marL="410400" indent="-194400">
              <a:defRPr sz="1000"/>
            </a:lvl4pPr>
            <a:lvl5pPr marL="410400" indent="-194400">
              <a:buClr>
                <a:schemeClr val="tx1"/>
              </a:buClr>
              <a:buFont typeface="Wingdings" charset="2"/>
              <a:buChar char="Ø"/>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1658515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 Table: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0EF8B36A-F8A7-4114-9546-9454AB600D9F}"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abella 18"/>
          <p:cNvSpPr>
            <a:spLocks noGrp="1"/>
          </p:cNvSpPr>
          <p:nvPr>
            <p:ph type="tbl" sz="quarter" idx="18"/>
          </p:nvPr>
        </p:nvSpPr>
        <p:spPr>
          <a:xfrm>
            <a:off x="347663" y="1682750"/>
            <a:ext cx="8386762" cy="4378325"/>
          </a:xfrm>
        </p:spPr>
        <p:txBody>
          <a:bodyPr/>
          <a:lstStyle/>
          <a:p>
            <a:r>
              <a:rPr lang="it-IT" smtClean="0"/>
              <a:t>Fare clic sull'icona per inserire una tabella</a:t>
            </a:r>
            <a:endParaRPr lang="it-IT"/>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5"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7"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657667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2 tables: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4941D8E3-5B86-4650-BFD1-FFAF65B28A8B}"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abella 18"/>
          <p:cNvSpPr>
            <a:spLocks noGrp="1"/>
          </p:cNvSpPr>
          <p:nvPr>
            <p:ph type="tbl" sz="quarter" idx="18"/>
          </p:nvPr>
        </p:nvSpPr>
        <p:spPr>
          <a:xfrm>
            <a:off x="347663" y="4879971"/>
            <a:ext cx="8386762" cy="1181104"/>
          </a:xfrm>
        </p:spPr>
        <p:txBody>
          <a:bodyPr/>
          <a:lstStyle/>
          <a:p>
            <a:r>
              <a:rPr lang="it-IT" smtClean="0"/>
              <a:t>Fare clic sull'icona per inserire una tabella</a:t>
            </a:r>
            <a:endParaRPr lang="it-IT"/>
          </a:p>
        </p:txBody>
      </p:sp>
      <p:sp>
        <p:nvSpPr>
          <p:cNvPr id="19" name="Segnaposto tabella 18"/>
          <p:cNvSpPr>
            <a:spLocks noGrp="1"/>
          </p:cNvSpPr>
          <p:nvPr>
            <p:ph type="tbl" sz="quarter" idx="19"/>
          </p:nvPr>
        </p:nvSpPr>
        <p:spPr>
          <a:xfrm>
            <a:off x="352609" y="1682751"/>
            <a:ext cx="8386762" cy="3075934"/>
          </a:xfrm>
        </p:spPr>
        <p:txBody>
          <a:bodyPr/>
          <a:lstStyle/>
          <a:p>
            <a:r>
              <a:rPr lang="it-IT" smtClean="0"/>
              <a:t>Fare clic sull'icona per inserire una tabella</a:t>
            </a:r>
            <a:endParaRPr lang="it-IT"/>
          </a:p>
        </p:txBody>
      </p:sp>
      <p:pic>
        <p:nvPicPr>
          <p:cNvPr id="14" name="Immagine 13"/>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7"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204520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 Charts + Tables: 2 columns">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62E872A3-B16D-4E82-B287-2EEF53B3BB1D}"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8" name="Segnaposto grafico 17"/>
          <p:cNvSpPr>
            <a:spLocks noGrp="1"/>
          </p:cNvSpPr>
          <p:nvPr>
            <p:ph type="chart" sz="quarter" idx="17"/>
          </p:nvPr>
        </p:nvSpPr>
        <p:spPr>
          <a:xfrm>
            <a:off x="4613300" y="1698839"/>
            <a:ext cx="4126071" cy="2101273"/>
          </a:xfrm>
        </p:spPr>
        <p:txBody>
          <a:bodyPr/>
          <a:lstStyle/>
          <a:p>
            <a:r>
              <a:rPr lang="it-IT" smtClean="0"/>
              <a:t>Fare clic sull'icona per inserire un grafico</a:t>
            </a:r>
            <a:endParaRPr lang="it-IT"/>
          </a:p>
        </p:txBody>
      </p:sp>
      <p:sp>
        <p:nvSpPr>
          <p:cNvPr id="24" name="Segnaposto tabella 2"/>
          <p:cNvSpPr>
            <a:spLocks noGrp="1"/>
          </p:cNvSpPr>
          <p:nvPr>
            <p:ph type="tbl" sz="quarter" idx="21"/>
          </p:nvPr>
        </p:nvSpPr>
        <p:spPr>
          <a:xfrm>
            <a:off x="4613301" y="4066642"/>
            <a:ext cx="4120686" cy="2016945"/>
          </a:xfrm>
        </p:spPr>
        <p:txBody>
          <a:bodyPr/>
          <a:lstStyle/>
          <a:p>
            <a:r>
              <a:rPr lang="it-IT" smtClean="0"/>
              <a:t>Fare clic sull'icona per inserire una tabella</a:t>
            </a:r>
            <a:endParaRPr lang="it-IT"/>
          </a:p>
        </p:txBody>
      </p:sp>
      <p:sp>
        <p:nvSpPr>
          <p:cNvPr id="25" name="Segnaposto grafico 17"/>
          <p:cNvSpPr>
            <a:spLocks noGrp="1"/>
          </p:cNvSpPr>
          <p:nvPr>
            <p:ph type="chart" sz="quarter" idx="22"/>
          </p:nvPr>
        </p:nvSpPr>
        <p:spPr>
          <a:xfrm>
            <a:off x="347300" y="1698839"/>
            <a:ext cx="4126071" cy="2101273"/>
          </a:xfrm>
        </p:spPr>
        <p:txBody>
          <a:bodyPr/>
          <a:lstStyle/>
          <a:p>
            <a:r>
              <a:rPr lang="it-IT" smtClean="0"/>
              <a:t>Fare clic sull'icona per inserire un grafico</a:t>
            </a:r>
            <a:endParaRPr lang="it-IT"/>
          </a:p>
        </p:txBody>
      </p:sp>
      <p:sp>
        <p:nvSpPr>
          <p:cNvPr id="26" name="Segnaposto tabella 2"/>
          <p:cNvSpPr>
            <a:spLocks noGrp="1"/>
          </p:cNvSpPr>
          <p:nvPr>
            <p:ph type="tbl" sz="quarter" idx="23"/>
          </p:nvPr>
        </p:nvSpPr>
        <p:spPr>
          <a:xfrm>
            <a:off x="347301" y="4066642"/>
            <a:ext cx="4120686" cy="2016945"/>
          </a:xfrm>
        </p:spPr>
        <p:txBody>
          <a:bodyPr/>
          <a:lstStyle/>
          <a:p>
            <a:r>
              <a:rPr lang="it-IT" smtClean="0"/>
              <a:t>Fare clic sull'icona per inserire una tabella</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7"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21"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7"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929956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Text + Chart: 2 columns">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87809278-8FE8-4434-A036-A5690C228FC9}" type="datetime4">
              <a:rPr lang="it-IT" smtClean="0">
                <a:solidFill>
                  <a:srgbClr val="BD2027"/>
                </a:solidFill>
              </a:rPr>
              <a:t>26 giugno 2019</a:t>
            </a:fld>
            <a:endParaRPr lang="it-IT" dirty="0">
              <a:solidFill>
                <a:srgbClr val="BD2027"/>
              </a:solidFill>
            </a:endParaRPr>
          </a:p>
        </p:txBody>
      </p:sp>
      <p:sp>
        <p:nvSpPr>
          <p:cNvPr id="12"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testo 18"/>
          <p:cNvSpPr>
            <a:spLocks noGrp="1"/>
          </p:cNvSpPr>
          <p:nvPr>
            <p:ph type="body" sz="quarter" idx="14"/>
          </p:nvPr>
        </p:nvSpPr>
        <p:spPr>
          <a:xfrm>
            <a:off x="347663"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2" name="Segnaposto grafico 20"/>
          <p:cNvSpPr>
            <a:spLocks noGrp="1"/>
          </p:cNvSpPr>
          <p:nvPr>
            <p:ph type="chart" sz="quarter" idx="17"/>
          </p:nvPr>
        </p:nvSpPr>
        <p:spPr>
          <a:xfrm>
            <a:off x="4613275" y="1682750"/>
            <a:ext cx="4125913" cy="4378325"/>
          </a:xfrm>
        </p:spPr>
        <p:txBody>
          <a:bodyPr/>
          <a:lstStyle/>
          <a:p>
            <a:r>
              <a:rPr lang="it-IT" smtClean="0"/>
              <a:t>Fare clic sull'icona per inserire un grafico</a:t>
            </a:r>
            <a:endParaRPr lang="it-IT"/>
          </a:p>
        </p:txBody>
      </p:sp>
      <p:pic>
        <p:nvPicPr>
          <p:cNvPr id="14" name="Immagine 13"/>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350749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Chart + Text: 2 columns">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C67206A7-C869-4578-B911-94181B502231}" type="datetime4">
              <a:rPr lang="it-IT" smtClean="0">
                <a:solidFill>
                  <a:srgbClr val="BD2027"/>
                </a:solidFill>
              </a:rPr>
              <a:t>26 giugno 2019</a:t>
            </a:fld>
            <a:endParaRPr lang="it-IT" dirty="0">
              <a:solidFill>
                <a:srgbClr val="BD2027"/>
              </a:solidFill>
            </a:endParaRPr>
          </a:p>
        </p:txBody>
      </p:sp>
      <p:sp>
        <p:nvSpPr>
          <p:cNvPr id="10"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5" name="Segnaposto testo 18"/>
          <p:cNvSpPr>
            <a:spLocks noGrp="1"/>
          </p:cNvSpPr>
          <p:nvPr>
            <p:ph type="body" sz="quarter" idx="14"/>
          </p:nvPr>
        </p:nvSpPr>
        <p:spPr>
          <a:xfrm>
            <a:off x="4601683" y="1682750"/>
            <a:ext cx="4132303" cy="4378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7" name="Segnaposto grafico 20"/>
          <p:cNvSpPr>
            <a:spLocks noGrp="1"/>
          </p:cNvSpPr>
          <p:nvPr>
            <p:ph type="chart" sz="quarter" idx="17"/>
          </p:nvPr>
        </p:nvSpPr>
        <p:spPr>
          <a:xfrm>
            <a:off x="347300" y="1682750"/>
            <a:ext cx="4125913" cy="4378325"/>
          </a:xfrm>
        </p:spPr>
        <p:txBody>
          <a:bodyPr/>
          <a:lstStyle/>
          <a:p>
            <a:r>
              <a:rPr lang="it-IT" smtClean="0"/>
              <a:t>Fare clic sull'icona per inserire un grafico</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32379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ext: 2 columns">
    <p:spTree>
      <p:nvGrpSpPr>
        <p:cNvPr id="1" name=""/>
        <p:cNvGrpSpPr/>
        <p:nvPr/>
      </p:nvGrpSpPr>
      <p:grpSpPr>
        <a:xfrm>
          <a:off x="0" y="0"/>
          <a:ext cx="0" cy="0"/>
          <a:chOff x="0" y="0"/>
          <a:chExt cx="0" cy="0"/>
        </a:xfrm>
      </p:grpSpPr>
      <p:sp>
        <p:nvSpPr>
          <p:cNvPr id="10"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2"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FCEBF068-65FA-489F-B888-162DC2F1B937}" type="datetime4">
              <a:rPr lang="it-IT" smtClean="0">
                <a:solidFill>
                  <a:srgbClr val="BD2027"/>
                </a:solidFill>
              </a:rPr>
              <a:t>26 giugno 2019</a:t>
            </a:fld>
            <a:endParaRPr lang="it-IT" dirty="0">
              <a:solidFill>
                <a:srgbClr val="BD2027"/>
              </a:solidFill>
            </a:endParaRPr>
          </a:p>
        </p:txBody>
      </p:sp>
      <p:sp>
        <p:nvSpPr>
          <p:cNvPr id="14"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esto 18"/>
          <p:cNvSpPr>
            <a:spLocks noGrp="1"/>
          </p:cNvSpPr>
          <p:nvPr>
            <p:ph type="body" sz="quarter" idx="14"/>
          </p:nvPr>
        </p:nvSpPr>
        <p:spPr>
          <a:xfrm>
            <a:off x="347663" y="1682750"/>
            <a:ext cx="8391525" cy="4378325"/>
          </a:xfrm>
        </p:spPr>
        <p:txBody>
          <a:bodyPr numCol="2" spcCol="18000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6" name="Immagine 15"/>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828742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Text + flowchart: 2 columns">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17DCC7DA-8A0E-49CE-B3F6-AFFBB1C02126}" type="datetime4">
              <a:rPr lang="it-IT" smtClean="0">
                <a:solidFill>
                  <a:srgbClr val="BD2027"/>
                </a:solidFill>
              </a:rPr>
              <a:t>26 giugno 2019</a:t>
            </a:fld>
            <a:endParaRPr lang="it-IT" dirty="0">
              <a:solidFill>
                <a:srgbClr val="BD2027"/>
              </a:solidFill>
            </a:endParaRPr>
          </a:p>
        </p:txBody>
      </p:sp>
      <p:sp>
        <p:nvSpPr>
          <p:cNvPr id="10"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20" name="Segnaposto testo 18"/>
          <p:cNvSpPr>
            <a:spLocks noGrp="1"/>
          </p:cNvSpPr>
          <p:nvPr>
            <p:ph type="body" sz="quarter" idx="14" hasCustomPrompt="1"/>
          </p:nvPr>
        </p:nvSpPr>
        <p:spPr>
          <a:xfrm>
            <a:off x="340910" y="1682750"/>
            <a:ext cx="4132303" cy="4378325"/>
          </a:xfrm>
        </p:spPr>
        <p:txBody>
          <a:bodyPr/>
          <a:lstStyle/>
          <a:p>
            <a:pPr lvl="0"/>
            <a:r>
              <a:rPr lang="it-IT" dirty="0" smtClean="0"/>
              <a:t>Fare clic per </a:t>
            </a:r>
            <a:r>
              <a:rPr lang="it-IT" dirty="0" err="1" smtClean="0"/>
              <a:t>mdificare</a:t>
            </a:r>
            <a:r>
              <a:rPr lang="it-IT" dirty="0" smtClean="0"/>
              <a:t>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21" name="Segnaposto SmartArt 2"/>
          <p:cNvSpPr>
            <a:spLocks noGrp="1"/>
          </p:cNvSpPr>
          <p:nvPr>
            <p:ph type="dgm" sz="quarter" idx="18"/>
          </p:nvPr>
        </p:nvSpPr>
        <p:spPr>
          <a:xfrm>
            <a:off x="4613275" y="1682750"/>
            <a:ext cx="4125913" cy="4378325"/>
          </a:xfrm>
        </p:spPr>
        <p:txBody>
          <a:bodyPr/>
          <a:lstStyle/>
          <a:p>
            <a:r>
              <a:rPr lang="it-IT" smtClean="0"/>
              <a:t>Fare clic sull'icona per aggiungere un elemento grafico SmartArt</a:t>
            </a:r>
            <a:endParaRPr lang="it-IT"/>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4"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6"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8"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19518925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 flowchart: 1 column">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8CBA4778-0D3A-4027-A40F-C38265B667FD}" type="datetime4">
              <a:rPr lang="it-IT" smtClean="0">
                <a:solidFill>
                  <a:srgbClr val="BD2027"/>
                </a:solidFill>
              </a:rPr>
              <a:t>26 giugno 2019</a:t>
            </a:fld>
            <a:endParaRPr lang="it-IT" dirty="0">
              <a:solidFill>
                <a:srgbClr val="BD2027"/>
              </a:solidFill>
            </a:endParaRPr>
          </a:p>
        </p:txBody>
      </p:sp>
      <p:sp>
        <p:nvSpPr>
          <p:cNvPr id="19" name="Segnaposto SmartArt 17"/>
          <p:cNvSpPr>
            <a:spLocks noGrp="1"/>
          </p:cNvSpPr>
          <p:nvPr>
            <p:ph type="dgm" sz="quarter" idx="18"/>
          </p:nvPr>
        </p:nvSpPr>
        <p:spPr>
          <a:xfrm>
            <a:off x="347663" y="1682750"/>
            <a:ext cx="8386762" cy="4378325"/>
          </a:xfrm>
        </p:spPr>
        <p:txBody>
          <a:bodyPr/>
          <a:lstStyle/>
          <a:p>
            <a:r>
              <a:rPr lang="it-IT" smtClean="0"/>
              <a:t>Fare clic sull'icona per aggiungere un elemento grafico SmartArt</a:t>
            </a:r>
            <a:endParaRPr lang="it-IT"/>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823063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 Timeline">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BE5A890B-A01E-4AB1-84A9-1E5B091B1D5A}" type="datetime4">
              <a:rPr lang="it-IT" smtClean="0">
                <a:solidFill>
                  <a:srgbClr val="BD2027"/>
                </a:solidFill>
              </a:rPr>
              <a:t>26 giugno 2019</a:t>
            </a:fld>
            <a:endParaRPr lang="it-IT" dirty="0">
              <a:solidFill>
                <a:srgbClr val="BD2027"/>
              </a:solidFill>
            </a:endParaRPr>
          </a:p>
        </p:txBody>
      </p:sp>
      <p:sp>
        <p:nvSpPr>
          <p:cNvPr id="9"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2" name="Freccia destra 1"/>
          <p:cNvSpPr/>
          <p:nvPr userDrawn="1"/>
        </p:nvSpPr>
        <p:spPr>
          <a:xfrm flipV="1">
            <a:off x="347301" y="3728136"/>
            <a:ext cx="8392070" cy="235526"/>
          </a:xfrm>
          <a:prstGeom prst="rightArrow">
            <a:avLst>
              <a:gd name="adj1" fmla="val 50000"/>
              <a:gd name="adj2" fmla="val 151308"/>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it-IT">
              <a:solidFill>
                <a:prstClr val="white"/>
              </a:solidFill>
            </a:endParaRPr>
          </a:p>
        </p:txBody>
      </p:sp>
      <p:sp>
        <p:nvSpPr>
          <p:cNvPr id="4" name="Segnaposto testo 3"/>
          <p:cNvSpPr>
            <a:spLocks noGrp="1"/>
          </p:cNvSpPr>
          <p:nvPr>
            <p:ph type="body" sz="quarter" idx="14" hasCustomPrompt="1"/>
          </p:nvPr>
        </p:nvSpPr>
        <p:spPr>
          <a:xfrm>
            <a:off x="693161" y="3543601"/>
            <a:ext cx="707688" cy="184535"/>
          </a:xfrm>
        </p:spPr>
        <p:txBody>
          <a:bodyPr/>
          <a:lstStyle>
            <a:lvl1pPr algn="ctr">
              <a:defRPr/>
            </a:lvl1pPr>
          </a:lstStyle>
          <a:p>
            <a:pPr lvl="0"/>
            <a:r>
              <a:rPr lang="it-IT" dirty="0" smtClean="0"/>
              <a:t>Data</a:t>
            </a:r>
            <a:endParaRPr lang="it-IT" dirty="0"/>
          </a:p>
        </p:txBody>
      </p:sp>
      <p:cxnSp>
        <p:nvCxnSpPr>
          <p:cNvPr id="10" name="Connettore 1 9"/>
          <p:cNvCxnSpPr/>
          <p:nvPr userDrawn="1"/>
        </p:nvCxnSpPr>
        <p:spPr>
          <a:xfrm>
            <a:off x="347300"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flipV="1">
            <a:off x="1047724"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Segnaposto testo 3"/>
          <p:cNvSpPr>
            <a:spLocks noGrp="1"/>
          </p:cNvSpPr>
          <p:nvPr>
            <p:ph type="body" sz="quarter" idx="15" hasCustomPrompt="1"/>
          </p:nvPr>
        </p:nvSpPr>
        <p:spPr>
          <a:xfrm>
            <a:off x="1516304" y="3963662"/>
            <a:ext cx="707688" cy="184535"/>
          </a:xfrm>
        </p:spPr>
        <p:txBody>
          <a:bodyPr/>
          <a:lstStyle>
            <a:lvl1pPr algn="ctr">
              <a:defRPr/>
            </a:lvl1pPr>
          </a:lstStyle>
          <a:p>
            <a:pPr lvl="0"/>
            <a:r>
              <a:rPr lang="it-IT" dirty="0" smtClean="0"/>
              <a:t>Data</a:t>
            </a:r>
            <a:endParaRPr lang="it-IT" dirty="0"/>
          </a:p>
        </p:txBody>
      </p:sp>
      <p:cxnSp>
        <p:nvCxnSpPr>
          <p:cNvPr id="32" name="Connettore 1 31"/>
          <p:cNvCxnSpPr/>
          <p:nvPr userDrawn="1"/>
        </p:nvCxnSpPr>
        <p:spPr>
          <a:xfrm>
            <a:off x="1170443"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flipV="1">
            <a:off x="1870867"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4" name="Segnaposto testo 3"/>
          <p:cNvSpPr>
            <a:spLocks noGrp="1"/>
          </p:cNvSpPr>
          <p:nvPr>
            <p:ph type="body" sz="quarter" idx="16" hasCustomPrompt="1"/>
          </p:nvPr>
        </p:nvSpPr>
        <p:spPr>
          <a:xfrm>
            <a:off x="2306144" y="3543601"/>
            <a:ext cx="707688" cy="184535"/>
          </a:xfrm>
        </p:spPr>
        <p:txBody>
          <a:bodyPr/>
          <a:lstStyle>
            <a:lvl1pPr algn="ctr">
              <a:defRPr/>
            </a:lvl1pPr>
          </a:lstStyle>
          <a:p>
            <a:pPr lvl="0"/>
            <a:r>
              <a:rPr lang="it-IT" dirty="0" smtClean="0"/>
              <a:t>Data</a:t>
            </a:r>
            <a:endParaRPr lang="it-IT" dirty="0"/>
          </a:p>
        </p:txBody>
      </p:sp>
      <p:cxnSp>
        <p:nvCxnSpPr>
          <p:cNvPr id="35" name="Connettore 1 34"/>
          <p:cNvCxnSpPr/>
          <p:nvPr userDrawn="1"/>
        </p:nvCxnSpPr>
        <p:spPr>
          <a:xfrm>
            <a:off x="1960283"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flipV="1">
            <a:off x="2660707"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Segnaposto testo 3"/>
          <p:cNvSpPr>
            <a:spLocks noGrp="1"/>
          </p:cNvSpPr>
          <p:nvPr>
            <p:ph type="body" sz="quarter" idx="17" hasCustomPrompt="1"/>
          </p:nvPr>
        </p:nvSpPr>
        <p:spPr>
          <a:xfrm>
            <a:off x="3140364" y="3963662"/>
            <a:ext cx="707688" cy="184535"/>
          </a:xfrm>
        </p:spPr>
        <p:txBody>
          <a:bodyPr/>
          <a:lstStyle>
            <a:lvl1pPr algn="ctr">
              <a:defRPr/>
            </a:lvl1pPr>
          </a:lstStyle>
          <a:p>
            <a:pPr lvl="0"/>
            <a:r>
              <a:rPr lang="it-IT" dirty="0" smtClean="0"/>
              <a:t>Data</a:t>
            </a:r>
            <a:endParaRPr lang="it-IT" dirty="0"/>
          </a:p>
        </p:txBody>
      </p:sp>
      <p:cxnSp>
        <p:nvCxnSpPr>
          <p:cNvPr id="41" name="Connettore 1 40"/>
          <p:cNvCxnSpPr/>
          <p:nvPr userDrawn="1"/>
        </p:nvCxnSpPr>
        <p:spPr>
          <a:xfrm>
            <a:off x="2794503"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flipV="1">
            <a:off x="3494927"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3" name="Segnaposto testo 3"/>
          <p:cNvSpPr>
            <a:spLocks noGrp="1"/>
          </p:cNvSpPr>
          <p:nvPr>
            <p:ph type="body" sz="quarter" idx="18" hasCustomPrompt="1"/>
          </p:nvPr>
        </p:nvSpPr>
        <p:spPr>
          <a:xfrm>
            <a:off x="3921076" y="3543601"/>
            <a:ext cx="707688" cy="184535"/>
          </a:xfrm>
        </p:spPr>
        <p:txBody>
          <a:bodyPr/>
          <a:lstStyle>
            <a:lvl1pPr algn="ctr">
              <a:defRPr/>
            </a:lvl1pPr>
          </a:lstStyle>
          <a:p>
            <a:pPr lvl="0"/>
            <a:r>
              <a:rPr lang="it-IT" dirty="0" smtClean="0"/>
              <a:t>Data</a:t>
            </a:r>
            <a:endParaRPr lang="it-IT" dirty="0"/>
          </a:p>
        </p:txBody>
      </p:sp>
      <p:cxnSp>
        <p:nvCxnSpPr>
          <p:cNvPr id="44" name="Connettore 1 43"/>
          <p:cNvCxnSpPr/>
          <p:nvPr userDrawn="1"/>
        </p:nvCxnSpPr>
        <p:spPr>
          <a:xfrm>
            <a:off x="3575215"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flipV="1">
            <a:off x="4275639"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6" name="Segnaposto testo 3"/>
          <p:cNvSpPr>
            <a:spLocks noGrp="1"/>
          </p:cNvSpPr>
          <p:nvPr>
            <p:ph type="body" sz="quarter" idx="19" hasCustomPrompt="1"/>
          </p:nvPr>
        </p:nvSpPr>
        <p:spPr>
          <a:xfrm>
            <a:off x="4764424" y="3963662"/>
            <a:ext cx="707688" cy="184535"/>
          </a:xfrm>
        </p:spPr>
        <p:txBody>
          <a:bodyPr/>
          <a:lstStyle>
            <a:lvl1pPr algn="ctr">
              <a:defRPr/>
            </a:lvl1pPr>
          </a:lstStyle>
          <a:p>
            <a:pPr lvl="0"/>
            <a:r>
              <a:rPr lang="it-IT" dirty="0" smtClean="0"/>
              <a:t>Data</a:t>
            </a:r>
            <a:endParaRPr lang="it-IT" dirty="0"/>
          </a:p>
        </p:txBody>
      </p:sp>
      <p:cxnSp>
        <p:nvCxnSpPr>
          <p:cNvPr id="47" name="Connettore 1 46"/>
          <p:cNvCxnSpPr/>
          <p:nvPr userDrawn="1"/>
        </p:nvCxnSpPr>
        <p:spPr>
          <a:xfrm>
            <a:off x="4418563"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flipV="1">
            <a:off x="5118987"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9" name="Segnaposto testo 3"/>
          <p:cNvSpPr>
            <a:spLocks noGrp="1"/>
          </p:cNvSpPr>
          <p:nvPr>
            <p:ph type="body" sz="quarter" idx="20" hasCustomPrompt="1"/>
          </p:nvPr>
        </p:nvSpPr>
        <p:spPr>
          <a:xfrm>
            <a:off x="6373091" y="3963662"/>
            <a:ext cx="707688" cy="184535"/>
          </a:xfrm>
        </p:spPr>
        <p:txBody>
          <a:bodyPr/>
          <a:lstStyle>
            <a:lvl1pPr algn="ctr">
              <a:defRPr/>
            </a:lvl1pPr>
          </a:lstStyle>
          <a:p>
            <a:pPr lvl="0"/>
            <a:r>
              <a:rPr lang="it-IT" dirty="0" smtClean="0"/>
              <a:t>Data</a:t>
            </a:r>
            <a:endParaRPr lang="it-IT" dirty="0"/>
          </a:p>
        </p:txBody>
      </p:sp>
      <p:cxnSp>
        <p:nvCxnSpPr>
          <p:cNvPr id="50" name="Connettore 1 49"/>
          <p:cNvCxnSpPr/>
          <p:nvPr userDrawn="1"/>
        </p:nvCxnSpPr>
        <p:spPr>
          <a:xfrm>
            <a:off x="6027230" y="4510424"/>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flipV="1">
            <a:off x="6727654" y="4217940"/>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2" name="Segnaposto testo 3"/>
          <p:cNvSpPr>
            <a:spLocks noGrp="1"/>
          </p:cNvSpPr>
          <p:nvPr>
            <p:ph type="body" sz="quarter" idx="21" hasCustomPrompt="1"/>
          </p:nvPr>
        </p:nvSpPr>
        <p:spPr>
          <a:xfrm>
            <a:off x="5557715" y="3543601"/>
            <a:ext cx="707688" cy="184535"/>
          </a:xfrm>
        </p:spPr>
        <p:txBody>
          <a:bodyPr/>
          <a:lstStyle>
            <a:lvl1pPr algn="ctr">
              <a:defRPr/>
            </a:lvl1pPr>
          </a:lstStyle>
          <a:p>
            <a:pPr lvl="0"/>
            <a:r>
              <a:rPr lang="it-IT" dirty="0" smtClean="0"/>
              <a:t>Data</a:t>
            </a:r>
            <a:endParaRPr lang="it-IT" dirty="0"/>
          </a:p>
        </p:txBody>
      </p:sp>
      <p:cxnSp>
        <p:nvCxnSpPr>
          <p:cNvPr id="53" name="Connettore 1 52"/>
          <p:cNvCxnSpPr/>
          <p:nvPr userDrawn="1"/>
        </p:nvCxnSpPr>
        <p:spPr>
          <a:xfrm>
            <a:off x="5211854"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flipV="1">
            <a:off x="5912278"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Segnaposto testo 3"/>
          <p:cNvSpPr>
            <a:spLocks noGrp="1"/>
          </p:cNvSpPr>
          <p:nvPr>
            <p:ph type="body" sz="quarter" idx="22" hasCustomPrompt="1"/>
          </p:nvPr>
        </p:nvSpPr>
        <p:spPr>
          <a:xfrm>
            <a:off x="7166350" y="3543601"/>
            <a:ext cx="707688" cy="184535"/>
          </a:xfrm>
        </p:spPr>
        <p:txBody>
          <a:bodyPr/>
          <a:lstStyle>
            <a:lvl1pPr algn="ctr">
              <a:defRPr/>
            </a:lvl1pPr>
          </a:lstStyle>
          <a:p>
            <a:pPr lvl="0"/>
            <a:r>
              <a:rPr lang="it-IT" dirty="0" smtClean="0"/>
              <a:t>Data</a:t>
            </a:r>
            <a:endParaRPr lang="it-IT" dirty="0"/>
          </a:p>
        </p:txBody>
      </p:sp>
      <p:cxnSp>
        <p:nvCxnSpPr>
          <p:cNvPr id="56" name="Connettore 1 55"/>
          <p:cNvCxnSpPr/>
          <p:nvPr userDrawn="1"/>
        </p:nvCxnSpPr>
        <p:spPr>
          <a:xfrm>
            <a:off x="6820489" y="3171153"/>
            <a:ext cx="13768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flipV="1">
            <a:off x="7520913" y="3171153"/>
            <a:ext cx="0" cy="2924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0" name="Segnaposto testo 59"/>
          <p:cNvSpPr>
            <a:spLocks noGrp="1"/>
          </p:cNvSpPr>
          <p:nvPr>
            <p:ph type="body" sz="quarter" idx="23"/>
          </p:nvPr>
        </p:nvSpPr>
        <p:spPr>
          <a:xfrm>
            <a:off x="347663"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1" name="Segnaposto testo 59"/>
          <p:cNvSpPr>
            <a:spLocks noGrp="1"/>
          </p:cNvSpPr>
          <p:nvPr>
            <p:ph type="body" sz="quarter" idx="24"/>
          </p:nvPr>
        </p:nvSpPr>
        <p:spPr>
          <a:xfrm>
            <a:off x="1972526"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2" name="Segnaposto testo 59"/>
          <p:cNvSpPr>
            <a:spLocks noGrp="1"/>
          </p:cNvSpPr>
          <p:nvPr>
            <p:ph type="body" sz="quarter" idx="25"/>
          </p:nvPr>
        </p:nvSpPr>
        <p:spPr>
          <a:xfrm>
            <a:off x="3575215"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3" name="Segnaposto testo 59"/>
          <p:cNvSpPr>
            <a:spLocks noGrp="1"/>
          </p:cNvSpPr>
          <p:nvPr>
            <p:ph type="body" sz="quarter" idx="26"/>
          </p:nvPr>
        </p:nvSpPr>
        <p:spPr>
          <a:xfrm>
            <a:off x="5222869"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4" name="Segnaposto testo 59"/>
          <p:cNvSpPr>
            <a:spLocks noGrp="1"/>
          </p:cNvSpPr>
          <p:nvPr>
            <p:ph type="body" sz="quarter" idx="27"/>
          </p:nvPr>
        </p:nvSpPr>
        <p:spPr>
          <a:xfrm>
            <a:off x="6844542" y="166254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0" name="Segnaposto testo 59"/>
          <p:cNvSpPr>
            <a:spLocks noGrp="1"/>
          </p:cNvSpPr>
          <p:nvPr>
            <p:ph type="body" sz="quarter" idx="29"/>
          </p:nvPr>
        </p:nvSpPr>
        <p:spPr>
          <a:xfrm>
            <a:off x="1172318"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1" name="Segnaposto testo 59"/>
          <p:cNvSpPr>
            <a:spLocks noGrp="1"/>
          </p:cNvSpPr>
          <p:nvPr>
            <p:ph type="body" sz="quarter" idx="30"/>
          </p:nvPr>
        </p:nvSpPr>
        <p:spPr>
          <a:xfrm>
            <a:off x="2794962"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2" name="Segnaposto testo 59"/>
          <p:cNvSpPr>
            <a:spLocks noGrp="1"/>
          </p:cNvSpPr>
          <p:nvPr>
            <p:ph type="body" sz="quarter" idx="31"/>
          </p:nvPr>
        </p:nvSpPr>
        <p:spPr>
          <a:xfrm>
            <a:off x="4430806"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3" name="Segnaposto testo 59"/>
          <p:cNvSpPr>
            <a:spLocks noGrp="1"/>
          </p:cNvSpPr>
          <p:nvPr>
            <p:ph type="body" sz="quarter" idx="32"/>
          </p:nvPr>
        </p:nvSpPr>
        <p:spPr>
          <a:xfrm>
            <a:off x="6027689" y="4633575"/>
            <a:ext cx="1376362" cy="138545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407180338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 Blank">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9FF91869-076E-4278-8E0E-EA2F4AC39682}" type="datetime4">
              <a:rPr lang="it-IT" smtClean="0">
                <a:solidFill>
                  <a:srgbClr val="BD2027"/>
                </a:solidFill>
              </a:rPr>
              <a:t>26 giugno 2019</a:t>
            </a:fld>
            <a:endParaRPr lang="it-IT" dirty="0">
              <a:solidFill>
                <a:srgbClr val="BD2027"/>
              </a:solidFill>
            </a:endParaRPr>
          </a:p>
        </p:txBody>
      </p:sp>
      <p:pic>
        <p:nvPicPr>
          <p:cNvPr id="18" name="Immagine 17"/>
          <p:cNvPicPr>
            <a:picLocks noChangeAspect="1"/>
          </p:cNvPicPr>
          <p:nvPr userDrawn="1"/>
        </p:nvPicPr>
        <p:blipFill>
          <a:blip r:embed="rId2"/>
          <a:stretch>
            <a:fillRect/>
          </a:stretch>
        </p:blipFill>
        <p:spPr>
          <a:xfrm>
            <a:off x="8289705" y="6216113"/>
            <a:ext cx="444281" cy="360000"/>
          </a:xfrm>
          <a:prstGeom prst="rect">
            <a:avLst/>
          </a:prstGeom>
        </p:spPr>
      </p:pic>
      <p:pic>
        <p:nvPicPr>
          <p:cNvPr id="20" name="Picture 19"/>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1"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359805305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 Team contacts">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1B35A94A-4F5C-4D67-A763-453EFD2B85C9}"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4" name="object 3"/>
          <p:cNvSpPr txBox="1"/>
          <p:nvPr userDrawn="1"/>
        </p:nvSpPr>
        <p:spPr>
          <a:xfrm>
            <a:off x="357774" y="716294"/>
            <a:ext cx="1335610" cy="318159"/>
          </a:xfrm>
          <a:prstGeom prst="rect">
            <a:avLst/>
          </a:prstGeom>
        </p:spPr>
        <p:txBody>
          <a:bodyPr wrap="square" lIns="0" tIns="0" rIns="0" bIns="0" rtlCol="0">
            <a:noAutofit/>
          </a:bodyPr>
          <a:lstStyle/>
          <a:p>
            <a:pPr marL="12700" defTabSz="457200">
              <a:lnSpc>
                <a:spcPct val="95825"/>
              </a:lnSpc>
              <a:spcBef>
                <a:spcPts val="10"/>
              </a:spcBef>
            </a:pPr>
            <a:r>
              <a:rPr lang="it-IT" sz="2000" dirty="0">
                <a:solidFill>
                  <a:srgbClr val="BD2027"/>
                </a:solidFill>
                <a:latin typeface="Arial"/>
                <a:cs typeface="Arial"/>
              </a:rPr>
              <a:t>Team</a:t>
            </a:r>
            <a:endParaRPr sz="2000" dirty="0">
              <a:solidFill>
                <a:srgbClr val="BD2027"/>
              </a:solidFill>
              <a:latin typeface="Arial"/>
              <a:cs typeface="Arial"/>
            </a:endParaRPr>
          </a:p>
        </p:txBody>
      </p:sp>
      <p:pic>
        <p:nvPicPr>
          <p:cNvPr id="12" name="Immagine 11"/>
          <p:cNvPicPr>
            <a:picLocks noChangeAspect="1"/>
          </p:cNvPicPr>
          <p:nvPr userDrawn="1"/>
        </p:nvPicPr>
        <p:blipFill>
          <a:blip r:embed="rId2"/>
          <a:stretch>
            <a:fillRect/>
          </a:stretch>
        </p:blipFill>
        <p:spPr>
          <a:xfrm>
            <a:off x="8289705" y="6216113"/>
            <a:ext cx="444281" cy="360000"/>
          </a:xfrm>
          <a:prstGeom prst="rect">
            <a:avLst/>
          </a:prstGeom>
        </p:spPr>
      </p:pic>
      <p:pic>
        <p:nvPicPr>
          <p:cNvPr id="17" name="Picture 16"/>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Segnaposto testo 5"/>
          <p:cNvSpPr>
            <a:spLocks noGrp="1"/>
          </p:cNvSpPr>
          <p:nvPr>
            <p:ph type="body" sz="quarter" idx="14" hasCustomPrompt="1"/>
          </p:nvPr>
        </p:nvSpPr>
        <p:spPr>
          <a:xfrm>
            <a:off x="347300" y="1223964"/>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18" name="Segnaposto testo 5"/>
          <p:cNvSpPr>
            <a:spLocks noGrp="1"/>
          </p:cNvSpPr>
          <p:nvPr>
            <p:ph type="body" sz="quarter" idx="16" hasCustomPrompt="1"/>
          </p:nvPr>
        </p:nvSpPr>
        <p:spPr>
          <a:xfrm>
            <a:off x="347300" y="1462570"/>
            <a:ext cx="4124276" cy="161492"/>
          </a:xfrm>
        </p:spPr>
        <p:txBody>
          <a:bodyPr/>
          <a:lstStyle>
            <a:lvl1pPr>
              <a:defRPr sz="1000" b="0" i="0"/>
            </a:lvl1pPr>
          </a:lstStyle>
          <a:p>
            <a:pPr lvl="0"/>
            <a:r>
              <a:rPr lang="it-IT" dirty="0" smtClean="0"/>
              <a:t>Job</a:t>
            </a:r>
          </a:p>
        </p:txBody>
      </p:sp>
      <p:sp>
        <p:nvSpPr>
          <p:cNvPr id="19" name="Segnaposto testo 5"/>
          <p:cNvSpPr>
            <a:spLocks noGrp="1"/>
          </p:cNvSpPr>
          <p:nvPr>
            <p:ph type="body" sz="quarter" idx="17" hasCustomPrompt="1"/>
          </p:nvPr>
        </p:nvSpPr>
        <p:spPr>
          <a:xfrm>
            <a:off x="347663" y="1678085"/>
            <a:ext cx="4124276" cy="161492"/>
          </a:xfrm>
        </p:spPr>
        <p:txBody>
          <a:bodyPr/>
          <a:lstStyle>
            <a:lvl1pPr>
              <a:defRPr sz="1000" b="0" i="0"/>
            </a:lvl1pPr>
          </a:lstStyle>
          <a:p>
            <a:pPr lvl="0"/>
            <a:r>
              <a:rPr lang="it-IT" dirty="0" smtClean="0"/>
              <a:t>E-mail</a:t>
            </a:r>
          </a:p>
        </p:txBody>
      </p:sp>
      <p:sp>
        <p:nvSpPr>
          <p:cNvPr id="20" name="Segnaposto testo 5"/>
          <p:cNvSpPr>
            <a:spLocks noGrp="1"/>
          </p:cNvSpPr>
          <p:nvPr>
            <p:ph type="body" sz="quarter" idx="18" hasCustomPrompt="1"/>
          </p:nvPr>
        </p:nvSpPr>
        <p:spPr>
          <a:xfrm>
            <a:off x="347300" y="1893601"/>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21" name="Segnaposto testo 5"/>
          <p:cNvSpPr>
            <a:spLocks noGrp="1"/>
          </p:cNvSpPr>
          <p:nvPr>
            <p:ph type="body" sz="quarter" idx="19" hasCustomPrompt="1"/>
          </p:nvPr>
        </p:nvSpPr>
        <p:spPr>
          <a:xfrm>
            <a:off x="347300" y="2216873"/>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22" name="Segnaposto testo 5"/>
          <p:cNvSpPr>
            <a:spLocks noGrp="1"/>
          </p:cNvSpPr>
          <p:nvPr>
            <p:ph type="body" sz="quarter" idx="20" hasCustomPrompt="1"/>
          </p:nvPr>
        </p:nvSpPr>
        <p:spPr>
          <a:xfrm>
            <a:off x="347300" y="2455479"/>
            <a:ext cx="4124276" cy="161492"/>
          </a:xfrm>
        </p:spPr>
        <p:txBody>
          <a:bodyPr/>
          <a:lstStyle>
            <a:lvl1pPr>
              <a:defRPr sz="1000" b="0" i="0"/>
            </a:lvl1pPr>
          </a:lstStyle>
          <a:p>
            <a:pPr lvl="0"/>
            <a:r>
              <a:rPr lang="it-IT" dirty="0" smtClean="0"/>
              <a:t>Job</a:t>
            </a:r>
          </a:p>
        </p:txBody>
      </p:sp>
      <p:sp>
        <p:nvSpPr>
          <p:cNvPr id="23" name="Segnaposto testo 5"/>
          <p:cNvSpPr>
            <a:spLocks noGrp="1"/>
          </p:cNvSpPr>
          <p:nvPr>
            <p:ph type="body" sz="quarter" idx="21" hasCustomPrompt="1"/>
          </p:nvPr>
        </p:nvSpPr>
        <p:spPr>
          <a:xfrm>
            <a:off x="347663" y="2670994"/>
            <a:ext cx="4124276" cy="161492"/>
          </a:xfrm>
        </p:spPr>
        <p:txBody>
          <a:bodyPr/>
          <a:lstStyle>
            <a:lvl1pPr>
              <a:defRPr sz="1000" b="0" i="0"/>
            </a:lvl1pPr>
          </a:lstStyle>
          <a:p>
            <a:pPr lvl="0"/>
            <a:r>
              <a:rPr lang="it-IT" dirty="0" smtClean="0"/>
              <a:t>E-mail</a:t>
            </a:r>
          </a:p>
        </p:txBody>
      </p:sp>
      <p:sp>
        <p:nvSpPr>
          <p:cNvPr id="24" name="Segnaposto testo 5"/>
          <p:cNvSpPr>
            <a:spLocks noGrp="1"/>
          </p:cNvSpPr>
          <p:nvPr>
            <p:ph type="body" sz="quarter" idx="22" hasCustomPrompt="1"/>
          </p:nvPr>
        </p:nvSpPr>
        <p:spPr>
          <a:xfrm>
            <a:off x="347300" y="2886510"/>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25" name="Segnaposto testo 5"/>
          <p:cNvSpPr>
            <a:spLocks noGrp="1"/>
          </p:cNvSpPr>
          <p:nvPr>
            <p:ph type="body" sz="quarter" idx="23" hasCustomPrompt="1"/>
          </p:nvPr>
        </p:nvSpPr>
        <p:spPr>
          <a:xfrm>
            <a:off x="347300" y="3217479"/>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26" name="Segnaposto testo 5"/>
          <p:cNvSpPr>
            <a:spLocks noGrp="1"/>
          </p:cNvSpPr>
          <p:nvPr>
            <p:ph type="body" sz="quarter" idx="24" hasCustomPrompt="1"/>
          </p:nvPr>
        </p:nvSpPr>
        <p:spPr>
          <a:xfrm>
            <a:off x="347300" y="3456085"/>
            <a:ext cx="4124276" cy="161492"/>
          </a:xfrm>
        </p:spPr>
        <p:txBody>
          <a:bodyPr/>
          <a:lstStyle>
            <a:lvl1pPr>
              <a:defRPr sz="1000" b="0" i="0"/>
            </a:lvl1pPr>
          </a:lstStyle>
          <a:p>
            <a:pPr lvl="0"/>
            <a:r>
              <a:rPr lang="it-IT" dirty="0" smtClean="0"/>
              <a:t>Job</a:t>
            </a:r>
          </a:p>
        </p:txBody>
      </p:sp>
      <p:sp>
        <p:nvSpPr>
          <p:cNvPr id="27" name="Segnaposto testo 5"/>
          <p:cNvSpPr>
            <a:spLocks noGrp="1"/>
          </p:cNvSpPr>
          <p:nvPr>
            <p:ph type="body" sz="quarter" idx="25" hasCustomPrompt="1"/>
          </p:nvPr>
        </p:nvSpPr>
        <p:spPr>
          <a:xfrm>
            <a:off x="347663" y="3671600"/>
            <a:ext cx="4124276" cy="161492"/>
          </a:xfrm>
        </p:spPr>
        <p:txBody>
          <a:bodyPr/>
          <a:lstStyle>
            <a:lvl1pPr>
              <a:defRPr sz="1000" b="0" i="0"/>
            </a:lvl1pPr>
          </a:lstStyle>
          <a:p>
            <a:pPr lvl="0"/>
            <a:r>
              <a:rPr lang="it-IT" dirty="0" smtClean="0"/>
              <a:t>E-mail</a:t>
            </a:r>
          </a:p>
        </p:txBody>
      </p:sp>
      <p:sp>
        <p:nvSpPr>
          <p:cNvPr id="28" name="Segnaposto testo 5"/>
          <p:cNvSpPr>
            <a:spLocks noGrp="1"/>
          </p:cNvSpPr>
          <p:nvPr>
            <p:ph type="body" sz="quarter" idx="26" hasCustomPrompt="1"/>
          </p:nvPr>
        </p:nvSpPr>
        <p:spPr>
          <a:xfrm>
            <a:off x="347300" y="3887116"/>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29" name="Segnaposto testo 5"/>
          <p:cNvSpPr>
            <a:spLocks noGrp="1"/>
          </p:cNvSpPr>
          <p:nvPr>
            <p:ph type="body" sz="quarter" idx="27" hasCustomPrompt="1"/>
          </p:nvPr>
        </p:nvSpPr>
        <p:spPr>
          <a:xfrm>
            <a:off x="347300" y="421038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30" name="Segnaposto testo 5"/>
          <p:cNvSpPr>
            <a:spLocks noGrp="1"/>
          </p:cNvSpPr>
          <p:nvPr>
            <p:ph type="body" sz="quarter" idx="28" hasCustomPrompt="1"/>
          </p:nvPr>
        </p:nvSpPr>
        <p:spPr>
          <a:xfrm>
            <a:off x="347300" y="4448994"/>
            <a:ext cx="4124276" cy="161492"/>
          </a:xfrm>
        </p:spPr>
        <p:txBody>
          <a:bodyPr/>
          <a:lstStyle>
            <a:lvl1pPr>
              <a:defRPr sz="1000" b="0" i="0"/>
            </a:lvl1pPr>
          </a:lstStyle>
          <a:p>
            <a:pPr lvl="0"/>
            <a:r>
              <a:rPr lang="it-IT" dirty="0" smtClean="0"/>
              <a:t>Job</a:t>
            </a:r>
          </a:p>
        </p:txBody>
      </p:sp>
      <p:sp>
        <p:nvSpPr>
          <p:cNvPr id="31" name="Segnaposto testo 5"/>
          <p:cNvSpPr>
            <a:spLocks noGrp="1"/>
          </p:cNvSpPr>
          <p:nvPr>
            <p:ph type="body" sz="quarter" idx="29" hasCustomPrompt="1"/>
          </p:nvPr>
        </p:nvSpPr>
        <p:spPr>
          <a:xfrm>
            <a:off x="347663" y="4664509"/>
            <a:ext cx="4124276" cy="161492"/>
          </a:xfrm>
        </p:spPr>
        <p:txBody>
          <a:bodyPr/>
          <a:lstStyle>
            <a:lvl1pPr>
              <a:defRPr sz="1000" b="0" i="0"/>
            </a:lvl1pPr>
          </a:lstStyle>
          <a:p>
            <a:pPr lvl="0"/>
            <a:r>
              <a:rPr lang="it-IT" dirty="0" smtClean="0"/>
              <a:t>E-mail</a:t>
            </a:r>
          </a:p>
        </p:txBody>
      </p:sp>
      <p:sp>
        <p:nvSpPr>
          <p:cNvPr id="32" name="Segnaposto testo 5"/>
          <p:cNvSpPr>
            <a:spLocks noGrp="1"/>
          </p:cNvSpPr>
          <p:nvPr>
            <p:ph type="body" sz="quarter" idx="30" hasCustomPrompt="1"/>
          </p:nvPr>
        </p:nvSpPr>
        <p:spPr>
          <a:xfrm>
            <a:off x="347300" y="488002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33" name="Segnaposto testo 5"/>
          <p:cNvSpPr>
            <a:spLocks noGrp="1"/>
          </p:cNvSpPr>
          <p:nvPr>
            <p:ph type="body" sz="quarter" idx="31" hasCustomPrompt="1"/>
          </p:nvPr>
        </p:nvSpPr>
        <p:spPr>
          <a:xfrm>
            <a:off x="347300" y="520329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34" name="Segnaposto testo 5"/>
          <p:cNvSpPr>
            <a:spLocks noGrp="1"/>
          </p:cNvSpPr>
          <p:nvPr>
            <p:ph type="body" sz="quarter" idx="32" hasCustomPrompt="1"/>
          </p:nvPr>
        </p:nvSpPr>
        <p:spPr>
          <a:xfrm>
            <a:off x="347300" y="5441904"/>
            <a:ext cx="4124276" cy="161492"/>
          </a:xfrm>
        </p:spPr>
        <p:txBody>
          <a:bodyPr/>
          <a:lstStyle>
            <a:lvl1pPr>
              <a:defRPr sz="1000" b="0" i="0"/>
            </a:lvl1pPr>
          </a:lstStyle>
          <a:p>
            <a:pPr lvl="0"/>
            <a:r>
              <a:rPr lang="it-IT" dirty="0" smtClean="0"/>
              <a:t>Job</a:t>
            </a:r>
          </a:p>
        </p:txBody>
      </p:sp>
      <p:sp>
        <p:nvSpPr>
          <p:cNvPr id="35" name="Segnaposto testo 5"/>
          <p:cNvSpPr>
            <a:spLocks noGrp="1"/>
          </p:cNvSpPr>
          <p:nvPr>
            <p:ph type="body" sz="quarter" idx="33" hasCustomPrompt="1"/>
          </p:nvPr>
        </p:nvSpPr>
        <p:spPr>
          <a:xfrm>
            <a:off x="347663" y="5657419"/>
            <a:ext cx="4124276" cy="161492"/>
          </a:xfrm>
        </p:spPr>
        <p:txBody>
          <a:bodyPr/>
          <a:lstStyle>
            <a:lvl1pPr>
              <a:defRPr sz="1000" b="0" i="0"/>
            </a:lvl1pPr>
          </a:lstStyle>
          <a:p>
            <a:pPr lvl="0"/>
            <a:r>
              <a:rPr lang="it-IT" dirty="0" smtClean="0"/>
              <a:t>E-mail</a:t>
            </a:r>
          </a:p>
        </p:txBody>
      </p:sp>
      <p:sp>
        <p:nvSpPr>
          <p:cNvPr id="36" name="Segnaposto testo 5"/>
          <p:cNvSpPr>
            <a:spLocks noGrp="1"/>
          </p:cNvSpPr>
          <p:nvPr>
            <p:ph type="body" sz="quarter" idx="34" hasCustomPrompt="1"/>
          </p:nvPr>
        </p:nvSpPr>
        <p:spPr>
          <a:xfrm>
            <a:off x="347300" y="587293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37" name="Segnaposto testo 5"/>
          <p:cNvSpPr>
            <a:spLocks noGrp="1"/>
          </p:cNvSpPr>
          <p:nvPr>
            <p:ph type="body" sz="quarter" idx="35" hasCustomPrompt="1"/>
          </p:nvPr>
        </p:nvSpPr>
        <p:spPr>
          <a:xfrm>
            <a:off x="4615095" y="1223964"/>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38" name="Segnaposto testo 5"/>
          <p:cNvSpPr>
            <a:spLocks noGrp="1"/>
          </p:cNvSpPr>
          <p:nvPr>
            <p:ph type="body" sz="quarter" idx="36" hasCustomPrompt="1"/>
          </p:nvPr>
        </p:nvSpPr>
        <p:spPr>
          <a:xfrm>
            <a:off x="4615095" y="1462570"/>
            <a:ext cx="4124276" cy="161492"/>
          </a:xfrm>
        </p:spPr>
        <p:txBody>
          <a:bodyPr/>
          <a:lstStyle>
            <a:lvl1pPr>
              <a:defRPr sz="1000" b="0" i="0"/>
            </a:lvl1pPr>
          </a:lstStyle>
          <a:p>
            <a:pPr lvl="0"/>
            <a:r>
              <a:rPr lang="it-IT" dirty="0" smtClean="0"/>
              <a:t>Job</a:t>
            </a:r>
          </a:p>
        </p:txBody>
      </p:sp>
      <p:sp>
        <p:nvSpPr>
          <p:cNvPr id="39" name="Segnaposto testo 5"/>
          <p:cNvSpPr>
            <a:spLocks noGrp="1"/>
          </p:cNvSpPr>
          <p:nvPr>
            <p:ph type="body" sz="quarter" idx="37" hasCustomPrompt="1"/>
          </p:nvPr>
        </p:nvSpPr>
        <p:spPr>
          <a:xfrm>
            <a:off x="4615458" y="1678085"/>
            <a:ext cx="4124276" cy="161492"/>
          </a:xfrm>
        </p:spPr>
        <p:txBody>
          <a:bodyPr/>
          <a:lstStyle>
            <a:lvl1pPr>
              <a:defRPr sz="1000" b="0" i="0"/>
            </a:lvl1pPr>
          </a:lstStyle>
          <a:p>
            <a:pPr lvl="0"/>
            <a:r>
              <a:rPr lang="it-IT" dirty="0" smtClean="0"/>
              <a:t>E-mail</a:t>
            </a:r>
          </a:p>
        </p:txBody>
      </p:sp>
      <p:sp>
        <p:nvSpPr>
          <p:cNvPr id="40" name="Segnaposto testo 5"/>
          <p:cNvSpPr>
            <a:spLocks noGrp="1"/>
          </p:cNvSpPr>
          <p:nvPr>
            <p:ph type="body" sz="quarter" idx="38" hasCustomPrompt="1"/>
          </p:nvPr>
        </p:nvSpPr>
        <p:spPr>
          <a:xfrm>
            <a:off x="4615095" y="1893601"/>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41" name="Segnaposto testo 5"/>
          <p:cNvSpPr>
            <a:spLocks noGrp="1"/>
          </p:cNvSpPr>
          <p:nvPr>
            <p:ph type="body" sz="quarter" idx="39" hasCustomPrompt="1"/>
          </p:nvPr>
        </p:nvSpPr>
        <p:spPr>
          <a:xfrm>
            <a:off x="4615095" y="2216873"/>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42" name="Segnaposto testo 5"/>
          <p:cNvSpPr>
            <a:spLocks noGrp="1"/>
          </p:cNvSpPr>
          <p:nvPr>
            <p:ph type="body" sz="quarter" idx="40" hasCustomPrompt="1"/>
          </p:nvPr>
        </p:nvSpPr>
        <p:spPr>
          <a:xfrm>
            <a:off x="4615095" y="2455479"/>
            <a:ext cx="4124276" cy="161492"/>
          </a:xfrm>
        </p:spPr>
        <p:txBody>
          <a:bodyPr/>
          <a:lstStyle>
            <a:lvl1pPr>
              <a:defRPr sz="1000" b="0" i="0"/>
            </a:lvl1pPr>
          </a:lstStyle>
          <a:p>
            <a:pPr lvl="0"/>
            <a:r>
              <a:rPr lang="it-IT" dirty="0" smtClean="0"/>
              <a:t>Job</a:t>
            </a:r>
          </a:p>
        </p:txBody>
      </p:sp>
      <p:sp>
        <p:nvSpPr>
          <p:cNvPr id="43" name="Segnaposto testo 5"/>
          <p:cNvSpPr>
            <a:spLocks noGrp="1"/>
          </p:cNvSpPr>
          <p:nvPr>
            <p:ph type="body" sz="quarter" idx="41" hasCustomPrompt="1"/>
          </p:nvPr>
        </p:nvSpPr>
        <p:spPr>
          <a:xfrm>
            <a:off x="4615458" y="2670994"/>
            <a:ext cx="4124276" cy="161492"/>
          </a:xfrm>
        </p:spPr>
        <p:txBody>
          <a:bodyPr/>
          <a:lstStyle>
            <a:lvl1pPr>
              <a:defRPr sz="1000" b="0" i="0"/>
            </a:lvl1pPr>
          </a:lstStyle>
          <a:p>
            <a:pPr lvl="0"/>
            <a:r>
              <a:rPr lang="it-IT" dirty="0" smtClean="0"/>
              <a:t>E-mail</a:t>
            </a:r>
          </a:p>
        </p:txBody>
      </p:sp>
      <p:sp>
        <p:nvSpPr>
          <p:cNvPr id="44" name="Segnaposto testo 5"/>
          <p:cNvSpPr>
            <a:spLocks noGrp="1"/>
          </p:cNvSpPr>
          <p:nvPr>
            <p:ph type="body" sz="quarter" idx="42" hasCustomPrompt="1"/>
          </p:nvPr>
        </p:nvSpPr>
        <p:spPr>
          <a:xfrm>
            <a:off x="4615095" y="2886510"/>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45" name="Segnaposto testo 5"/>
          <p:cNvSpPr>
            <a:spLocks noGrp="1"/>
          </p:cNvSpPr>
          <p:nvPr>
            <p:ph type="body" sz="quarter" idx="43" hasCustomPrompt="1"/>
          </p:nvPr>
        </p:nvSpPr>
        <p:spPr>
          <a:xfrm>
            <a:off x="4615095" y="3217479"/>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46" name="Segnaposto testo 5"/>
          <p:cNvSpPr>
            <a:spLocks noGrp="1"/>
          </p:cNvSpPr>
          <p:nvPr>
            <p:ph type="body" sz="quarter" idx="44" hasCustomPrompt="1"/>
          </p:nvPr>
        </p:nvSpPr>
        <p:spPr>
          <a:xfrm>
            <a:off x="4615095" y="3456085"/>
            <a:ext cx="4124276" cy="161492"/>
          </a:xfrm>
        </p:spPr>
        <p:txBody>
          <a:bodyPr/>
          <a:lstStyle>
            <a:lvl1pPr>
              <a:defRPr sz="1000" b="0" i="0"/>
            </a:lvl1pPr>
          </a:lstStyle>
          <a:p>
            <a:pPr lvl="0"/>
            <a:r>
              <a:rPr lang="it-IT" dirty="0" smtClean="0"/>
              <a:t>Job</a:t>
            </a:r>
          </a:p>
        </p:txBody>
      </p:sp>
      <p:sp>
        <p:nvSpPr>
          <p:cNvPr id="47" name="Segnaposto testo 5"/>
          <p:cNvSpPr>
            <a:spLocks noGrp="1"/>
          </p:cNvSpPr>
          <p:nvPr>
            <p:ph type="body" sz="quarter" idx="45" hasCustomPrompt="1"/>
          </p:nvPr>
        </p:nvSpPr>
        <p:spPr>
          <a:xfrm>
            <a:off x="4615458" y="3671600"/>
            <a:ext cx="4124276" cy="161492"/>
          </a:xfrm>
        </p:spPr>
        <p:txBody>
          <a:bodyPr/>
          <a:lstStyle>
            <a:lvl1pPr>
              <a:defRPr sz="1000" b="0" i="0"/>
            </a:lvl1pPr>
          </a:lstStyle>
          <a:p>
            <a:pPr lvl="0"/>
            <a:r>
              <a:rPr lang="it-IT" dirty="0" smtClean="0"/>
              <a:t>E-mail</a:t>
            </a:r>
          </a:p>
        </p:txBody>
      </p:sp>
      <p:sp>
        <p:nvSpPr>
          <p:cNvPr id="48" name="Segnaposto testo 5"/>
          <p:cNvSpPr>
            <a:spLocks noGrp="1"/>
          </p:cNvSpPr>
          <p:nvPr>
            <p:ph type="body" sz="quarter" idx="46" hasCustomPrompt="1"/>
          </p:nvPr>
        </p:nvSpPr>
        <p:spPr>
          <a:xfrm>
            <a:off x="4615095" y="3887116"/>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49" name="Segnaposto testo 5"/>
          <p:cNvSpPr>
            <a:spLocks noGrp="1"/>
          </p:cNvSpPr>
          <p:nvPr>
            <p:ph type="body" sz="quarter" idx="47" hasCustomPrompt="1"/>
          </p:nvPr>
        </p:nvSpPr>
        <p:spPr>
          <a:xfrm>
            <a:off x="4615095" y="421038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50" name="Segnaposto testo 5"/>
          <p:cNvSpPr>
            <a:spLocks noGrp="1"/>
          </p:cNvSpPr>
          <p:nvPr>
            <p:ph type="body" sz="quarter" idx="48" hasCustomPrompt="1"/>
          </p:nvPr>
        </p:nvSpPr>
        <p:spPr>
          <a:xfrm>
            <a:off x="4615095" y="4448994"/>
            <a:ext cx="4124276" cy="161492"/>
          </a:xfrm>
        </p:spPr>
        <p:txBody>
          <a:bodyPr/>
          <a:lstStyle>
            <a:lvl1pPr>
              <a:defRPr sz="1000" b="0" i="0"/>
            </a:lvl1pPr>
          </a:lstStyle>
          <a:p>
            <a:pPr lvl="0"/>
            <a:r>
              <a:rPr lang="it-IT" dirty="0" smtClean="0"/>
              <a:t>Job</a:t>
            </a:r>
          </a:p>
        </p:txBody>
      </p:sp>
      <p:sp>
        <p:nvSpPr>
          <p:cNvPr id="51" name="Segnaposto testo 5"/>
          <p:cNvSpPr>
            <a:spLocks noGrp="1"/>
          </p:cNvSpPr>
          <p:nvPr>
            <p:ph type="body" sz="quarter" idx="49" hasCustomPrompt="1"/>
          </p:nvPr>
        </p:nvSpPr>
        <p:spPr>
          <a:xfrm>
            <a:off x="4615458" y="4664509"/>
            <a:ext cx="4124276" cy="161492"/>
          </a:xfrm>
        </p:spPr>
        <p:txBody>
          <a:bodyPr/>
          <a:lstStyle>
            <a:lvl1pPr>
              <a:defRPr sz="1000" b="0" i="0"/>
            </a:lvl1pPr>
          </a:lstStyle>
          <a:p>
            <a:pPr lvl="0"/>
            <a:r>
              <a:rPr lang="it-IT" dirty="0" smtClean="0"/>
              <a:t>E-mail</a:t>
            </a:r>
          </a:p>
        </p:txBody>
      </p:sp>
      <p:sp>
        <p:nvSpPr>
          <p:cNvPr id="52" name="Segnaposto testo 5"/>
          <p:cNvSpPr>
            <a:spLocks noGrp="1"/>
          </p:cNvSpPr>
          <p:nvPr>
            <p:ph type="body" sz="quarter" idx="50" hasCustomPrompt="1"/>
          </p:nvPr>
        </p:nvSpPr>
        <p:spPr>
          <a:xfrm>
            <a:off x="4615095" y="488002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
        <p:nvSpPr>
          <p:cNvPr id="53" name="Segnaposto testo 5"/>
          <p:cNvSpPr>
            <a:spLocks noGrp="1"/>
          </p:cNvSpPr>
          <p:nvPr>
            <p:ph type="body" sz="quarter" idx="51" hasCustomPrompt="1"/>
          </p:nvPr>
        </p:nvSpPr>
        <p:spPr>
          <a:xfrm>
            <a:off x="4615095" y="5203298"/>
            <a:ext cx="4124276" cy="161492"/>
          </a:xfrm>
        </p:spPr>
        <p:txBody>
          <a:bodyPr/>
          <a:lstStyle>
            <a:lvl1pPr>
              <a:defRPr sz="1200" b="1" i="0"/>
            </a:lvl1pPr>
          </a:lstStyle>
          <a:p>
            <a:pPr lvl="0"/>
            <a:r>
              <a:rPr lang="it-IT" dirty="0" err="1" smtClean="0"/>
              <a:t>Name</a:t>
            </a:r>
            <a:r>
              <a:rPr lang="it-IT" dirty="0" smtClean="0"/>
              <a:t> </a:t>
            </a:r>
            <a:r>
              <a:rPr lang="it-IT" dirty="0" err="1" smtClean="0"/>
              <a:t>Surname</a:t>
            </a:r>
            <a:endParaRPr lang="it-IT" dirty="0" smtClean="0"/>
          </a:p>
        </p:txBody>
      </p:sp>
      <p:sp>
        <p:nvSpPr>
          <p:cNvPr id="54" name="Segnaposto testo 5"/>
          <p:cNvSpPr>
            <a:spLocks noGrp="1"/>
          </p:cNvSpPr>
          <p:nvPr>
            <p:ph type="body" sz="quarter" idx="52" hasCustomPrompt="1"/>
          </p:nvPr>
        </p:nvSpPr>
        <p:spPr>
          <a:xfrm>
            <a:off x="4615095" y="5441904"/>
            <a:ext cx="4124276" cy="161492"/>
          </a:xfrm>
        </p:spPr>
        <p:txBody>
          <a:bodyPr/>
          <a:lstStyle>
            <a:lvl1pPr>
              <a:defRPr sz="1000" b="0" i="0"/>
            </a:lvl1pPr>
          </a:lstStyle>
          <a:p>
            <a:pPr lvl="0"/>
            <a:r>
              <a:rPr lang="it-IT" dirty="0" smtClean="0"/>
              <a:t>Job</a:t>
            </a:r>
          </a:p>
        </p:txBody>
      </p:sp>
      <p:sp>
        <p:nvSpPr>
          <p:cNvPr id="55" name="Segnaposto testo 5"/>
          <p:cNvSpPr>
            <a:spLocks noGrp="1"/>
          </p:cNvSpPr>
          <p:nvPr>
            <p:ph type="body" sz="quarter" idx="53" hasCustomPrompt="1"/>
          </p:nvPr>
        </p:nvSpPr>
        <p:spPr>
          <a:xfrm>
            <a:off x="4615458" y="5657419"/>
            <a:ext cx="4124276" cy="161492"/>
          </a:xfrm>
        </p:spPr>
        <p:txBody>
          <a:bodyPr/>
          <a:lstStyle>
            <a:lvl1pPr>
              <a:defRPr sz="1000" b="0" i="0"/>
            </a:lvl1pPr>
          </a:lstStyle>
          <a:p>
            <a:pPr lvl="0"/>
            <a:r>
              <a:rPr lang="it-IT" dirty="0" smtClean="0"/>
              <a:t>E-mail</a:t>
            </a:r>
          </a:p>
        </p:txBody>
      </p:sp>
      <p:sp>
        <p:nvSpPr>
          <p:cNvPr id="56" name="Segnaposto testo 5"/>
          <p:cNvSpPr>
            <a:spLocks noGrp="1"/>
          </p:cNvSpPr>
          <p:nvPr>
            <p:ph type="body" sz="quarter" idx="54" hasCustomPrompt="1"/>
          </p:nvPr>
        </p:nvSpPr>
        <p:spPr>
          <a:xfrm>
            <a:off x="4615095" y="5872935"/>
            <a:ext cx="4124276" cy="161492"/>
          </a:xfrm>
        </p:spPr>
        <p:txBody>
          <a:bodyPr/>
          <a:lstStyle>
            <a:lvl1pPr>
              <a:defRPr sz="1000" b="0" i="0" baseline="0"/>
            </a:lvl1pPr>
          </a:lstStyle>
          <a:p>
            <a:pPr lvl="0"/>
            <a:r>
              <a:rPr lang="it-IT" dirty="0" smtClean="0"/>
              <a:t>Phone </a:t>
            </a:r>
            <a:r>
              <a:rPr lang="it-IT" dirty="0" err="1" smtClean="0"/>
              <a:t>Number</a:t>
            </a:r>
            <a:endParaRPr lang="it-IT" dirty="0" smtClean="0"/>
          </a:p>
        </p:txBody>
      </p:sp>
    </p:spTree>
    <p:extLst>
      <p:ext uri="{BB962C8B-B14F-4D97-AF65-F5344CB8AC3E}">
        <p14:creationId xmlns:p14="http://schemas.microsoft.com/office/powerpoint/2010/main" val="144648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Next Steps">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7"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A3F8BAE9-3C86-49AE-970E-AB650B4CEE59}" type="datetime4">
              <a:rPr lang="it-IT" smtClean="0">
                <a:solidFill>
                  <a:srgbClr val="BD2027"/>
                </a:solidFill>
              </a:rPr>
              <a:t>26 giugno 2019</a:t>
            </a:fld>
            <a:endParaRPr lang="it-IT" dirty="0">
              <a:solidFill>
                <a:srgbClr val="BD2027"/>
              </a:solidFill>
            </a:endParaRPr>
          </a:p>
        </p:txBody>
      </p:sp>
      <p:sp>
        <p:nvSpPr>
          <p:cNvPr id="8"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9" name="object 3"/>
          <p:cNvSpPr txBox="1"/>
          <p:nvPr userDrawn="1"/>
        </p:nvSpPr>
        <p:spPr>
          <a:xfrm>
            <a:off x="357774" y="716294"/>
            <a:ext cx="2613256" cy="318159"/>
          </a:xfrm>
          <a:prstGeom prst="rect">
            <a:avLst/>
          </a:prstGeom>
        </p:spPr>
        <p:txBody>
          <a:bodyPr wrap="square" lIns="0" tIns="0" rIns="0" bIns="0" rtlCol="0">
            <a:noAutofit/>
          </a:bodyPr>
          <a:lstStyle/>
          <a:p>
            <a:pPr marL="12700" defTabSz="457200">
              <a:lnSpc>
                <a:spcPct val="95825"/>
              </a:lnSpc>
              <a:spcBef>
                <a:spcPts val="10"/>
              </a:spcBef>
            </a:pPr>
            <a:r>
              <a:rPr lang="it-IT" sz="2000" dirty="0" err="1">
                <a:solidFill>
                  <a:srgbClr val="BD2027"/>
                </a:solidFill>
                <a:latin typeface="Arial"/>
                <a:cs typeface="Arial"/>
              </a:rPr>
              <a:t>Next</a:t>
            </a:r>
            <a:r>
              <a:rPr lang="it-IT" sz="2000" dirty="0">
                <a:solidFill>
                  <a:srgbClr val="BD2027"/>
                </a:solidFill>
                <a:latin typeface="Arial"/>
                <a:cs typeface="Arial"/>
              </a:rPr>
              <a:t> </a:t>
            </a:r>
            <a:r>
              <a:rPr lang="it-IT" sz="2000" dirty="0" err="1">
                <a:solidFill>
                  <a:srgbClr val="BD2027"/>
                </a:solidFill>
                <a:latin typeface="Arial"/>
                <a:cs typeface="Arial"/>
              </a:rPr>
              <a:t>steps</a:t>
            </a:r>
            <a:endParaRPr sz="2000" dirty="0">
              <a:solidFill>
                <a:srgbClr val="BD2027"/>
              </a:solidFill>
              <a:latin typeface="Arial"/>
              <a:cs typeface="Arial"/>
            </a:endParaRPr>
          </a:p>
        </p:txBody>
      </p:sp>
      <p:pic>
        <p:nvPicPr>
          <p:cNvPr id="10" name="Immagine 9"/>
          <p:cNvPicPr>
            <a:picLocks noChangeAspect="1"/>
          </p:cNvPicPr>
          <p:nvPr userDrawn="1"/>
        </p:nvPicPr>
        <p:blipFill>
          <a:blip r:embed="rId2"/>
          <a:stretch>
            <a:fillRect/>
          </a:stretch>
        </p:blipFill>
        <p:spPr>
          <a:xfrm>
            <a:off x="8289705" y="6216113"/>
            <a:ext cx="444281" cy="360000"/>
          </a:xfrm>
          <a:prstGeom prst="rect">
            <a:avLst/>
          </a:prstGeom>
        </p:spPr>
      </p:pic>
      <p:pic>
        <p:nvPicPr>
          <p:cNvPr id="11" name="Picture 16"/>
          <p:cNvPicPr>
            <a:picLocks noChangeAspect="1"/>
          </p:cNvPicPr>
          <p:nvPr userDrawn="1"/>
        </p:nvPicPr>
        <p:blipFill rotWithShape="1">
          <a:blip r:embed="rId3"/>
          <a:srcRect l="1" r="14959" b="85913"/>
          <a:stretch/>
        </p:blipFill>
        <p:spPr>
          <a:xfrm>
            <a:off x="0" y="0"/>
            <a:ext cx="216000" cy="966080"/>
          </a:xfrm>
          <a:prstGeom prst="rect">
            <a:avLst/>
          </a:prstGeom>
        </p:spPr>
      </p:pic>
      <p:sp>
        <p:nvSpPr>
          <p:cNvPr id="89" name="Segnaposto testo 54"/>
          <p:cNvSpPr>
            <a:spLocks noGrp="1"/>
          </p:cNvSpPr>
          <p:nvPr>
            <p:ph type="body" sz="quarter" idx="43" hasCustomPrompt="1"/>
          </p:nvPr>
        </p:nvSpPr>
        <p:spPr>
          <a:xfrm>
            <a:off x="358143" y="1223964"/>
            <a:ext cx="4117610" cy="169334"/>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90" name="Segnaposto testo 54"/>
          <p:cNvSpPr>
            <a:spLocks noGrp="1"/>
          </p:cNvSpPr>
          <p:nvPr>
            <p:ph type="body" sz="quarter" idx="44" hasCustomPrompt="1"/>
          </p:nvPr>
        </p:nvSpPr>
        <p:spPr>
          <a:xfrm>
            <a:off x="358144" y="1400995"/>
            <a:ext cx="4117607"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91" name="Segnaposto testo 54"/>
          <p:cNvSpPr>
            <a:spLocks noGrp="1"/>
          </p:cNvSpPr>
          <p:nvPr>
            <p:ph type="body" sz="quarter" idx="45" hasCustomPrompt="1"/>
          </p:nvPr>
        </p:nvSpPr>
        <p:spPr>
          <a:xfrm>
            <a:off x="358106" y="1939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92" name="Segnaposto testo 54"/>
          <p:cNvSpPr>
            <a:spLocks noGrp="1"/>
          </p:cNvSpPr>
          <p:nvPr>
            <p:ph type="body" sz="quarter" idx="46" hasCustomPrompt="1"/>
          </p:nvPr>
        </p:nvSpPr>
        <p:spPr>
          <a:xfrm>
            <a:off x="358144" y="2093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3" name="Segnaposto testo 54"/>
          <p:cNvSpPr>
            <a:spLocks noGrp="1"/>
          </p:cNvSpPr>
          <p:nvPr>
            <p:ph type="body" sz="quarter" idx="47" hasCustomPrompt="1"/>
          </p:nvPr>
        </p:nvSpPr>
        <p:spPr>
          <a:xfrm>
            <a:off x="358106" y="2632510"/>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04" name="Segnaposto testo 54"/>
          <p:cNvSpPr>
            <a:spLocks noGrp="1"/>
          </p:cNvSpPr>
          <p:nvPr>
            <p:ph type="body" sz="quarter" idx="48" hasCustomPrompt="1"/>
          </p:nvPr>
        </p:nvSpPr>
        <p:spPr>
          <a:xfrm>
            <a:off x="358144" y="2786450"/>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5" name="Segnaposto testo 54"/>
          <p:cNvSpPr>
            <a:spLocks noGrp="1"/>
          </p:cNvSpPr>
          <p:nvPr>
            <p:ph type="body" sz="quarter" idx="49" hasCustomPrompt="1"/>
          </p:nvPr>
        </p:nvSpPr>
        <p:spPr>
          <a:xfrm>
            <a:off x="358106" y="3332934"/>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06" name="Segnaposto testo 54"/>
          <p:cNvSpPr>
            <a:spLocks noGrp="1"/>
          </p:cNvSpPr>
          <p:nvPr>
            <p:ph type="body" sz="quarter" idx="50" hasCustomPrompt="1"/>
          </p:nvPr>
        </p:nvSpPr>
        <p:spPr>
          <a:xfrm>
            <a:off x="358144" y="3486874"/>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7" name="Segnaposto testo 54"/>
          <p:cNvSpPr>
            <a:spLocks noGrp="1"/>
          </p:cNvSpPr>
          <p:nvPr>
            <p:ph type="body" sz="quarter" idx="51" hasCustomPrompt="1"/>
          </p:nvPr>
        </p:nvSpPr>
        <p:spPr>
          <a:xfrm>
            <a:off x="358106" y="4033358"/>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08" name="Segnaposto testo 54"/>
          <p:cNvSpPr>
            <a:spLocks noGrp="1"/>
          </p:cNvSpPr>
          <p:nvPr>
            <p:ph type="body" sz="quarter" idx="52" hasCustomPrompt="1"/>
          </p:nvPr>
        </p:nvSpPr>
        <p:spPr>
          <a:xfrm>
            <a:off x="358144" y="4187298"/>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09" name="Segnaposto testo 54"/>
          <p:cNvSpPr>
            <a:spLocks noGrp="1"/>
          </p:cNvSpPr>
          <p:nvPr>
            <p:ph type="body" sz="quarter" idx="53" hasCustomPrompt="1"/>
          </p:nvPr>
        </p:nvSpPr>
        <p:spPr>
          <a:xfrm>
            <a:off x="358106" y="4733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0" name="Segnaposto testo 54"/>
          <p:cNvSpPr>
            <a:spLocks noGrp="1"/>
          </p:cNvSpPr>
          <p:nvPr>
            <p:ph type="body" sz="quarter" idx="54" hasCustomPrompt="1"/>
          </p:nvPr>
        </p:nvSpPr>
        <p:spPr>
          <a:xfrm>
            <a:off x="358144" y="4887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1" name="Segnaposto testo 54"/>
          <p:cNvSpPr>
            <a:spLocks noGrp="1"/>
          </p:cNvSpPr>
          <p:nvPr>
            <p:ph type="body" sz="quarter" idx="55" hasCustomPrompt="1"/>
          </p:nvPr>
        </p:nvSpPr>
        <p:spPr>
          <a:xfrm>
            <a:off x="358106" y="5418813"/>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2" name="Segnaposto testo 54"/>
          <p:cNvSpPr>
            <a:spLocks noGrp="1"/>
          </p:cNvSpPr>
          <p:nvPr>
            <p:ph type="body" sz="quarter" idx="56" hasCustomPrompt="1"/>
          </p:nvPr>
        </p:nvSpPr>
        <p:spPr>
          <a:xfrm>
            <a:off x="358144" y="5572753"/>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3" name="Segnaposto testo 54"/>
          <p:cNvSpPr>
            <a:spLocks noGrp="1"/>
          </p:cNvSpPr>
          <p:nvPr>
            <p:ph type="body" sz="quarter" idx="57" hasCustomPrompt="1"/>
          </p:nvPr>
        </p:nvSpPr>
        <p:spPr>
          <a:xfrm>
            <a:off x="4613299" y="1223964"/>
            <a:ext cx="4117610" cy="169334"/>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4" name="Segnaposto testo 54"/>
          <p:cNvSpPr>
            <a:spLocks noGrp="1"/>
          </p:cNvSpPr>
          <p:nvPr>
            <p:ph type="body" sz="quarter" idx="58" hasCustomPrompt="1"/>
          </p:nvPr>
        </p:nvSpPr>
        <p:spPr>
          <a:xfrm>
            <a:off x="4613300" y="1400995"/>
            <a:ext cx="4117607"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5" name="Segnaposto testo 54"/>
          <p:cNvSpPr>
            <a:spLocks noGrp="1"/>
          </p:cNvSpPr>
          <p:nvPr>
            <p:ph type="body" sz="quarter" idx="59" hasCustomPrompt="1"/>
          </p:nvPr>
        </p:nvSpPr>
        <p:spPr>
          <a:xfrm>
            <a:off x="4613262" y="1939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6" name="Segnaposto testo 54"/>
          <p:cNvSpPr>
            <a:spLocks noGrp="1"/>
          </p:cNvSpPr>
          <p:nvPr>
            <p:ph type="body" sz="quarter" idx="60" hasCustomPrompt="1"/>
          </p:nvPr>
        </p:nvSpPr>
        <p:spPr>
          <a:xfrm>
            <a:off x="4613300" y="2093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7" name="Segnaposto testo 54"/>
          <p:cNvSpPr>
            <a:spLocks noGrp="1"/>
          </p:cNvSpPr>
          <p:nvPr>
            <p:ph type="body" sz="quarter" idx="61" hasCustomPrompt="1"/>
          </p:nvPr>
        </p:nvSpPr>
        <p:spPr>
          <a:xfrm>
            <a:off x="4613262" y="2632510"/>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18" name="Segnaposto testo 54"/>
          <p:cNvSpPr>
            <a:spLocks noGrp="1"/>
          </p:cNvSpPr>
          <p:nvPr>
            <p:ph type="body" sz="quarter" idx="62" hasCustomPrompt="1"/>
          </p:nvPr>
        </p:nvSpPr>
        <p:spPr>
          <a:xfrm>
            <a:off x="4613300" y="2786450"/>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19" name="Segnaposto testo 54"/>
          <p:cNvSpPr>
            <a:spLocks noGrp="1"/>
          </p:cNvSpPr>
          <p:nvPr>
            <p:ph type="body" sz="quarter" idx="63" hasCustomPrompt="1"/>
          </p:nvPr>
        </p:nvSpPr>
        <p:spPr>
          <a:xfrm>
            <a:off x="4613262" y="3332934"/>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0" name="Segnaposto testo 54"/>
          <p:cNvSpPr>
            <a:spLocks noGrp="1"/>
          </p:cNvSpPr>
          <p:nvPr>
            <p:ph type="body" sz="quarter" idx="64" hasCustomPrompt="1"/>
          </p:nvPr>
        </p:nvSpPr>
        <p:spPr>
          <a:xfrm>
            <a:off x="4613300" y="3486874"/>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21" name="Segnaposto testo 54"/>
          <p:cNvSpPr>
            <a:spLocks noGrp="1"/>
          </p:cNvSpPr>
          <p:nvPr>
            <p:ph type="body" sz="quarter" idx="65" hasCustomPrompt="1"/>
          </p:nvPr>
        </p:nvSpPr>
        <p:spPr>
          <a:xfrm>
            <a:off x="4613262" y="4033358"/>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2" name="Segnaposto testo 54"/>
          <p:cNvSpPr>
            <a:spLocks noGrp="1"/>
          </p:cNvSpPr>
          <p:nvPr>
            <p:ph type="body" sz="quarter" idx="66" hasCustomPrompt="1"/>
          </p:nvPr>
        </p:nvSpPr>
        <p:spPr>
          <a:xfrm>
            <a:off x="4613300" y="4187298"/>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23" name="Segnaposto testo 54"/>
          <p:cNvSpPr>
            <a:spLocks noGrp="1"/>
          </p:cNvSpPr>
          <p:nvPr>
            <p:ph type="body" sz="quarter" idx="67" hasCustomPrompt="1"/>
          </p:nvPr>
        </p:nvSpPr>
        <p:spPr>
          <a:xfrm>
            <a:off x="4613262" y="4733782"/>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4" name="Segnaposto testo 54"/>
          <p:cNvSpPr>
            <a:spLocks noGrp="1"/>
          </p:cNvSpPr>
          <p:nvPr>
            <p:ph type="body" sz="quarter" idx="68" hasCustomPrompt="1"/>
          </p:nvPr>
        </p:nvSpPr>
        <p:spPr>
          <a:xfrm>
            <a:off x="4613300" y="4887722"/>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
        <p:nvSpPr>
          <p:cNvPr id="125" name="Segnaposto testo 54"/>
          <p:cNvSpPr>
            <a:spLocks noGrp="1"/>
          </p:cNvSpPr>
          <p:nvPr>
            <p:ph type="body" sz="quarter" idx="69" hasCustomPrompt="1"/>
          </p:nvPr>
        </p:nvSpPr>
        <p:spPr>
          <a:xfrm>
            <a:off x="4613262" y="5418813"/>
            <a:ext cx="4120354" cy="146097"/>
          </a:xfrm>
        </p:spPr>
        <p:txBody>
          <a:bodyPr/>
          <a:lstStyle>
            <a:lvl1pPr>
              <a:defRPr baseline="0"/>
            </a:lvl1pPr>
            <a:lvl4pPr marL="733425" indent="-179388">
              <a:tabLst>
                <a:tab pos="361950" algn="l"/>
                <a:tab pos="538163" algn="l"/>
                <a:tab pos="808038" algn="l"/>
              </a:tabLst>
              <a:defRPr/>
            </a:lvl4pPr>
          </a:lstStyle>
          <a:p>
            <a:pPr lvl="0"/>
            <a:r>
              <a:rPr lang="it-IT" dirty="0" smtClean="0"/>
              <a:t>Data </a:t>
            </a:r>
            <a:r>
              <a:rPr lang="it-IT" dirty="0" err="1" smtClean="0"/>
              <a:t>Arial</a:t>
            </a:r>
            <a:r>
              <a:rPr lang="it-IT" dirty="0" smtClean="0"/>
              <a:t> Regular 10pt</a:t>
            </a:r>
            <a:endParaRPr lang="it-IT" dirty="0"/>
          </a:p>
        </p:txBody>
      </p:sp>
      <p:sp>
        <p:nvSpPr>
          <p:cNvPr id="126" name="Segnaposto testo 54"/>
          <p:cNvSpPr>
            <a:spLocks noGrp="1"/>
          </p:cNvSpPr>
          <p:nvPr>
            <p:ph type="body" sz="quarter" idx="70" hasCustomPrompt="1"/>
          </p:nvPr>
        </p:nvSpPr>
        <p:spPr>
          <a:xfrm>
            <a:off x="4613300" y="5572753"/>
            <a:ext cx="4120316" cy="415490"/>
          </a:xfrm>
        </p:spPr>
        <p:txBody>
          <a:bodyPr/>
          <a:lstStyle>
            <a:lvl1pPr>
              <a:lnSpc>
                <a:spcPts val="1700"/>
              </a:lnSpc>
              <a:defRPr sz="1500" b="1" i="0" baseline="0"/>
            </a:lvl1pPr>
            <a:lvl4pPr marL="733425" indent="-179388">
              <a:tabLst>
                <a:tab pos="361950" algn="l"/>
                <a:tab pos="538163" algn="l"/>
                <a:tab pos="808038" algn="l"/>
              </a:tabLst>
              <a:defRPr/>
            </a:lvl4pPr>
          </a:lstStyle>
          <a:p>
            <a:pPr lvl="0"/>
            <a:r>
              <a:rPr lang="it-IT" dirty="0" smtClean="0"/>
              <a:t>Nome Evento </a:t>
            </a:r>
            <a:br>
              <a:rPr lang="it-IT" dirty="0" smtClean="0"/>
            </a:br>
            <a:r>
              <a:rPr lang="it-IT" dirty="0" err="1" smtClean="0"/>
              <a:t>Arial</a:t>
            </a:r>
            <a:r>
              <a:rPr lang="it-IT" dirty="0" smtClean="0"/>
              <a:t> </a:t>
            </a:r>
            <a:r>
              <a:rPr lang="it-IT" dirty="0" err="1" smtClean="0"/>
              <a:t>Bold</a:t>
            </a:r>
            <a:r>
              <a:rPr lang="it-IT" dirty="0" smtClean="0"/>
              <a:t> 15/17pt </a:t>
            </a:r>
            <a:endParaRPr lang="it-IT" dirty="0"/>
          </a:p>
        </p:txBody>
      </p:sp>
    </p:spTree>
    <p:extLst>
      <p:ext uri="{BB962C8B-B14F-4D97-AF65-F5344CB8AC3E}">
        <p14:creationId xmlns:p14="http://schemas.microsoft.com/office/powerpoint/2010/main" val="1803183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Chart + Numeric Highlight: 2 columns ">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B2072332-DB7A-434B-AFF3-AC77A8E4B98C}" type="datetime4">
              <a:rPr lang="it-IT" smtClean="0">
                <a:solidFill>
                  <a:srgbClr val="BD2027"/>
                </a:solidFill>
              </a:rPr>
              <a:t>26 giugno 2019</a:t>
            </a:fld>
            <a:endParaRPr lang="it-IT" dirty="0">
              <a:solidFill>
                <a:srgbClr val="BD2027"/>
              </a:solidFill>
            </a:endParaRPr>
          </a:p>
        </p:txBody>
      </p:sp>
      <p:sp>
        <p:nvSpPr>
          <p:cNvPr id="10"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7" name="Segnaposto grafico 20"/>
          <p:cNvSpPr>
            <a:spLocks noGrp="1"/>
          </p:cNvSpPr>
          <p:nvPr>
            <p:ph type="chart" sz="quarter" idx="17"/>
          </p:nvPr>
        </p:nvSpPr>
        <p:spPr>
          <a:xfrm>
            <a:off x="347300" y="1682750"/>
            <a:ext cx="4125913" cy="4378325"/>
          </a:xfrm>
        </p:spPr>
        <p:txBody>
          <a:bodyPr/>
          <a:lstStyle/>
          <a:p>
            <a:r>
              <a:rPr lang="it-IT" smtClean="0"/>
              <a:t>Fare clic sull'icona per inserire un grafico</a:t>
            </a:r>
            <a:endParaRPr lang="it-IT" dirty="0"/>
          </a:p>
        </p:txBody>
      </p:sp>
      <p:sp>
        <p:nvSpPr>
          <p:cNvPr id="20" name="Segnaposto testo 2"/>
          <p:cNvSpPr>
            <a:spLocks noGrp="1"/>
          </p:cNvSpPr>
          <p:nvPr>
            <p:ph type="body" sz="quarter" idx="15" hasCustomPrompt="1"/>
          </p:nvPr>
        </p:nvSpPr>
        <p:spPr>
          <a:xfrm>
            <a:off x="4648200" y="1682750"/>
            <a:ext cx="3976334" cy="1525588"/>
          </a:xfrm>
        </p:spPr>
        <p:txBody>
          <a:bodyPr numCol="1" spcCol="144000"/>
          <a:lstStyle>
            <a:lvl1pPr>
              <a:lnSpc>
                <a:spcPts val="6300"/>
              </a:lnSpc>
              <a:spcAft>
                <a:spcPts val="1800"/>
              </a:spcAft>
              <a:defRPr sz="7200" b="1" i="0" baseline="0">
                <a:solidFill>
                  <a:srgbClr val="BD0D22"/>
                </a:solidFill>
              </a:defRPr>
            </a:lvl1pPr>
            <a:lvl2pPr marL="0" indent="0">
              <a:buFontTx/>
              <a:buNone/>
              <a:defRPr baseline="0"/>
            </a:lvl2pPr>
          </a:lstStyle>
          <a:p>
            <a:pPr lvl="0"/>
            <a:r>
              <a:rPr lang="it-IT" dirty="0" smtClean="0"/>
              <a:t>000,1%</a:t>
            </a:r>
          </a:p>
        </p:txBody>
      </p:sp>
      <p:sp>
        <p:nvSpPr>
          <p:cNvPr id="21" name="Segnaposto testo 2"/>
          <p:cNvSpPr>
            <a:spLocks noGrp="1"/>
          </p:cNvSpPr>
          <p:nvPr>
            <p:ph type="body" sz="quarter" idx="18" hasCustomPrompt="1"/>
          </p:nvPr>
        </p:nvSpPr>
        <p:spPr>
          <a:xfrm>
            <a:off x="4648200" y="3367465"/>
            <a:ext cx="3962400" cy="2693610"/>
          </a:xfrm>
        </p:spPr>
        <p:txBody>
          <a:bodyPr/>
          <a:lstStyle>
            <a:lvl1pPr>
              <a:defRPr b="1" i="0">
                <a:solidFill>
                  <a:schemeClr val="accent4"/>
                </a:solidFill>
              </a:defRPr>
            </a:lvl1pPr>
          </a:lstStyle>
          <a:p>
            <a:pPr lvl="0"/>
            <a:r>
              <a:rPr lang="it-IT" dirty="0" smtClean="0"/>
              <a:t>Testo</a:t>
            </a:r>
          </a:p>
        </p:txBody>
      </p:sp>
      <p:pic>
        <p:nvPicPr>
          <p:cNvPr id="23" name="Immagine 22"/>
          <p:cNvPicPr>
            <a:picLocks noChangeAspect="1"/>
          </p:cNvPicPr>
          <p:nvPr userDrawn="1"/>
        </p:nvPicPr>
        <p:blipFill>
          <a:blip r:embed="rId2"/>
          <a:stretch>
            <a:fillRect/>
          </a:stretch>
        </p:blipFill>
        <p:spPr>
          <a:xfrm>
            <a:off x="8289705" y="6216113"/>
            <a:ext cx="444281" cy="360000"/>
          </a:xfrm>
          <a:prstGeom prst="rect">
            <a:avLst/>
          </a:prstGeom>
        </p:spPr>
      </p:pic>
      <p:pic>
        <p:nvPicPr>
          <p:cNvPr id="24" name="Picture 23"/>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6"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5"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428418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Bullet Points">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10"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F2C5B774-657B-4567-B077-39D426C3493C}" type="datetime4">
              <a:rPr lang="it-IT" smtClean="0">
                <a:solidFill>
                  <a:srgbClr val="BD2027"/>
                </a:solidFill>
              </a:rPr>
              <a:t>26 giugno 2019</a:t>
            </a:fld>
            <a:endParaRPr lang="it-IT" dirty="0">
              <a:solidFill>
                <a:srgbClr val="BD2027"/>
              </a:solidFill>
            </a:endParaRPr>
          </a:p>
        </p:txBody>
      </p:sp>
      <p:sp>
        <p:nvSpPr>
          <p:cNvPr id="12"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9" name="Segnaposto testo 18"/>
          <p:cNvSpPr>
            <a:spLocks noGrp="1"/>
          </p:cNvSpPr>
          <p:nvPr>
            <p:ph type="body" sz="quarter" idx="14"/>
          </p:nvPr>
        </p:nvSpPr>
        <p:spPr>
          <a:xfrm>
            <a:off x="347663" y="1682750"/>
            <a:ext cx="8391525" cy="4378325"/>
          </a:xfrm>
        </p:spPr>
        <p:txBody>
          <a:bodyPr wrap="square"/>
          <a:lstStyle>
            <a:lvl1pPr marL="0" indent="0" algn="l">
              <a:lnSpc>
                <a:spcPts val="2200"/>
              </a:lnSpc>
              <a:buClr>
                <a:schemeClr val="tx2"/>
              </a:buClr>
              <a:buFont typeface="Wingdings" charset="2"/>
              <a:buChar char="v"/>
              <a:defRPr sz="2000" b="1" i="0" baseline="0"/>
            </a:lvl1pPr>
            <a:lvl2pPr marL="0" indent="-180000">
              <a:lnSpc>
                <a:spcPts val="1600"/>
              </a:lnSpc>
              <a:spcAft>
                <a:spcPts val="0"/>
              </a:spcAft>
              <a:buClr>
                <a:schemeClr val="tx1"/>
              </a:buClr>
              <a:buFont typeface="Lucida Grande"/>
              <a:buChar char="-"/>
              <a:defRPr sz="1000" baseline="0"/>
            </a:lvl2pPr>
            <a:lvl3pPr marL="0" indent="-180000">
              <a:buFont typeface="Arial"/>
              <a:buChar char="•"/>
              <a:defRPr sz="1000"/>
            </a:lvl3pPr>
            <a:lvl4pPr marL="0" indent="-180000">
              <a:defRPr sz="1000"/>
            </a:lvl4pPr>
            <a:lvl5pPr marL="0" indent="-180000">
              <a:buFont typeface="Arial"/>
              <a:buChar char="•"/>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3" name="Immagine 12"/>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7"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20"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22"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412018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icture: 1 column">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8"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5528630C-D647-4576-88FF-56F949B28532}" type="datetime4">
              <a:rPr lang="it-IT" smtClean="0">
                <a:solidFill>
                  <a:srgbClr val="BD2027"/>
                </a:solidFill>
              </a:rPr>
              <a:t>26 giugno 2019</a:t>
            </a:fld>
            <a:endParaRPr lang="it-IT" dirty="0">
              <a:solidFill>
                <a:srgbClr val="BD2027"/>
              </a:solidFill>
            </a:endParaRPr>
          </a:p>
        </p:txBody>
      </p:sp>
      <p:sp>
        <p:nvSpPr>
          <p:cNvPr id="10"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19" name="Segnaposto immagine 17"/>
          <p:cNvSpPr>
            <a:spLocks noGrp="1"/>
          </p:cNvSpPr>
          <p:nvPr>
            <p:ph type="pic" sz="quarter" idx="15"/>
          </p:nvPr>
        </p:nvSpPr>
        <p:spPr>
          <a:xfrm>
            <a:off x="347663" y="1682750"/>
            <a:ext cx="8391525" cy="4378325"/>
          </a:xfrm>
        </p:spPr>
        <p:txBody>
          <a:bodyPr/>
          <a:lstStyle/>
          <a:p>
            <a:r>
              <a:rPr lang="it-IT" smtClean="0"/>
              <a:t>Fare clic sull'icona per inserire un'immagine</a:t>
            </a:r>
            <a:endParaRPr lang="it-IT"/>
          </a:p>
        </p:txBody>
      </p:sp>
      <p:pic>
        <p:nvPicPr>
          <p:cNvPr id="20" name="Immagine 19"/>
          <p:cNvPicPr>
            <a:picLocks noChangeAspect="1"/>
          </p:cNvPicPr>
          <p:nvPr userDrawn="1"/>
        </p:nvPicPr>
        <p:blipFill>
          <a:blip r:embed="rId2"/>
          <a:stretch>
            <a:fillRect/>
          </a:stretch>
        </p:blipFill>
        <p:spPr>
          <a:xfrm>
            <a:off x="8289705" y="6216113"/>
            <a:ext cx="444281" cy="360000"/>
          </a:xfrm>
          <a:prstGeom prst="rect">
            <a:avLst/>
          </a:prstGeom>
        </p:spPr>
      </p:pic>
      <p:pic>
        <p:nvPicPr>
          <p:cNvPr id="21" name="Picture 20"/>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3"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4"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5"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Tree>
    <p:extLst>
      <p:ext uri="{BB962C8B-B14F-4D97-AF65-F5344CB8AC3E}">
        <p14:creationId xmlns:p14="http://schemas.microsoft.com/office/powerpoint/2010/main" val="295321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Picture + Text 1 column">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xfrm>
            <a:off x="8539204" y="273559"/>
            <a:ext cx="200167" cy="178318"/>
          </a:xfrm>
        </p:spPr>
        <p:txBody>
          <a:bodyPr lIns="0" tIns="0" rIns="0" bIns="0" anchor="t" anchorCtr="0"/>
          <a:lstStyle>
            <a:lvl1pPr algn="r">
              <a:defRPr sz="700">
                <a:solidFill>
                  <a:schemeClr val="tx2"/>
                </a:solidFill>
              </a:defRPr>
            </a:lvl1pPr>
          </a:lstStyle>
          <a:p>
            <a:fld id="{C465A074-71B0-1C47-A455-7677837C124E}" type="slidenum">
              <a:rPr lang="it-IT" smtClean="0">
                <a:solidFill>
                  <a:srgbClr val="BD2027"/>
                </a:solidFill>
              </a:rPr>
              <a:pPr/>
              <a:t>‹N›</a:t>
            </a:fld>
            <a:endParaRPr lang="it-IT" dirty="0">
              <a:solidFill>
                <a:srgbClr val="BD2027"/>
              </a:solidFill>
            </a:endParaRPr>
          </a:p>
        </p:txBody>
      </p:sp>
      <p:sp>
        <p:nvSpPr>
          <p:cNvPr id="9" name="Segnaposto data 3"/>
          <p:cNvSpPr>
            <a:spLocks noGrp="1"/>
          </p:cNvSpPr>
          <p:nvPr>
            <p:ph type="dt" sz="half" idx="10"/>
          </p:nvPr>
        </p:nvSpPr>
        <p:spPr>
          <a:xfrm>
            <a:off x="3679200" y="6459984"/>
            <a:ext cx="799815" cy="114300"/>
          </a:xfrm>
        </p:spPr>
        <p:txBody>
          <a:bodyPr lIns="0" tIns="0" rIns="0" bIns="0" anchor="t" anchorCtr="0"/>
          <a:lstStyle>
            <a:lvl1pPr>
              <a:defRPr sz="700">
                <a:solidFill>
                  <a:schemeClr val="tx2"/>
                </a:solidFill>
              </a:defRPr>
            </a:lvl1pPr>
          </a:lstStyle>
          <a:p>
            <a:fld id="{EAA5793B-F10C-4FC6-857F-614DFFC5BC87}" type="datetime4">
              <a:rPr lang="it-IT" smtClean="0">
                <a:solidFill>
                  <a:srgbClr val="BD2027"/>
                </a:solidFill>
              </a:rPr>
              <a:t>26 giugno 2019</a:t>
            </a:fld>
            <a:endParaRPr lang="it-IT" dirty="0">
              <a:solidFill>
                <a:srgbClr val="BD2027"/>
              </a:solidFill>
            </a:endParaRPr>
          </a:p>
        </p:txBody>
      </p:sp>
      <p:sp>
        <p:nvSpPr>
          <p:cNvPr id="11" name="Segnaposto piè di pagina 4"/>
          <p:cNvSpPr>
            <a:spLocks noGrp="1"/>
          </p:cNvSpPr>
          <p:nvPr>
            <p:ph type="ftr" sz="quarter" idx="11"/>
          </p:nvPr>
        </p:nvSpPr>
        <p:spPr>
          <a:xfrm>
            <a:off x="4613300" y="6459985"/>
            <a:ext cx="2895600" cy="114300"/>
          </a:xfrm>
        </p:spPr>
        <p:txBody>
          <a:bodyPr lIns="0" tIns="0" rIns="0" bIns="0"/>
          <a:lstStyle>
            <a:lvl1pPr algn="l">
              <a:defRPr sz="700" baseline="0">
                <a:solidFill>
                  <a:schemeClr val="tx2"/>
                </a:solidFill>
              </a:defRPr>
            </a:lvl1pPr>
          </a:lstStyle>
          <a:p>
            <a:endParaRPr lang="it-IT" dirty="0">
              <a:solidFill>
                <a:srgbClr val="BD2027"/>
              </a:solidFill>
            </a:endParaRPr>
          </a:p>
        </p:txBody>
      </p:sp>
      <p:sp>
        <p:nvSpPr>
          <p:cNvPr id="3" name="Segnaposto testo 2"/>
          <p:cNvSpPr>
            <a:spLocks noGrp="1"/>
          </p:cNvSpPr>
          <p:nvPr>
            <p:ph type="body" sz="quarter" idx="18"/>
          </p:nvPr>
        </p:nvSpPr>
        <p:spPr>
          <a:xfrm>
            <a:off x="347663" y="4758685"/>
            <a:ext cx="8391525" cy="1302390"/>
          </a:xfrm>
        </p:spPr>
        <p:txBody>
          <a:bodyPr wrap="square" lIns="72000" tIns="72000" rIns="72000"/>
          <a:lstStyle>
            <a:lvl1pPr>
              <a:lnSpc>
                <a:spcPts val="1000"/>
              </a:lnSpc>
              <a:defRPr sz="800"/>
            </a:lvl1pPr>
            <a:lvl2pPr marL="194400" indent="-194400">
              <a:lnSpc>
                <a:spcPts val="1000"/>
              </a:lnSpc>
              <a:spcBef>
                <a:spcPts val="400"/>
              </a:spcBef>
              <a:spcAft>
                <a:spcPts val="400"/>
              </a:spcAft>
              <a:buClr>
                <a:schemeClr val="tx2"/>
              </a:buClr>
              <a:buFont typeface="Arial"/>
              <a:buChar char="•"/>
              <a:defRPr sz="800" b="0" i="0"/>
            </a:lvl2pPr>
            <a:lvl3pPr marL="460800" indent="-194400">
              <a:lnSpc>
                <a:spcPts val="1000"/>
              </a:lnSpc>
              <a:buClr>
                <a:schemeClr val="tx2"/>
              </a:buClr>
              <a:buFont typeface="Wingdings" charset="2"/>
              <a:buChar char="ü"/>
              <a:defRPr sz="800"/>
            </a:lvl3pPr>
            <a:lvl4pPr marL="460800" indent="-194400">
              <a:lnSpc>
                <a:spcPts val="1000"/>
              </a:lnSpc>
              <a:defRPr sz="800"/>
            </a:lvl4pPr>
            <a:lvl5pPr marL="460800" indent="-194400">
              <a:lnSpc>
                <a:spcPts val="1000"/>
              </a:lnSpc>
              <a:defRPr sz="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Rettangolo 3"/>
          <p:cNvSpPr/>
          <p:nvPr userDrawn="1"/>
        </p:nvSpPr>
        <p:spPr>
          <a:xfrm>
            <a:off x="347300" y="4758685"/>
            <a:ext cx="8392071" cy="130239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22" name="Immagine 21"/>
          <p:cNvPicPr>
            <a:picLocks noChangeAspect="1"/>
          </p:cNvPicPr>
          <p:nvPr userDrawn="1"/>
        </p:nvPicPr>
        <p:blipFill>
          <a:blip r:embed="rId2"/>
          <a:stretch>
            <a:fillRect/>
          </a:stretch>
        </p:blipFill>
        <p:spPr>
          <a:xfrm>
            <a:off x="8289705" y="6216113"/>
            <a:ext cx="444281" cy="360000"/>
          </a:xfrm>
          <a:prstGeom prst="rect">
            <a:avLst/>
          </a:prstGeom>
        </p:spPr>
      </p:pic>
      <p:pic>
        <p:nvPicPr>
          <p:cNvPr id="23" name="Picture 22"/>
          <p:cNvPicPr>
            <a:picLocks noChangeAspect="1"/>
          </p:cNvPicPr>
          <p:nvPr userDrawn="1"/>
        </p:nvPicPr>
        <p:blipFill rotWithShape="1">
          <a:blip r:embed="rId3"/>
          <a:srcRect l="1" r="14959" b="85913"/>
          <a:stretch/>
        </p:blipFill>
        <p:spPr>
          <a:xfrm>
            <a:off x="0" y="0"/>
            <a:ext cx="216000" cy="966080"/>
          </a:xfrm>
          <a:prstGeom prst="rect">
            <a:avLst/>
          </a:prstGeom>
        </p:spPr>
      </p:pic>
      <p:sp>
        <p:nvSpPr>
          <p:cNvPr id="15" name="Titolo 1"/>
          <p:cNvSpPr>
            <a:spLocks noGrp="1"/>
          </p:cNvSpPr>
          <p:nvPr>
            <p:ph type="ctrTitle" hasCustomPrompt="1"/>
          </p:nvPr>
        </p:nvSpPr>
        <p:spPr>
          <a:xfrm>
            <a:off x="347300" y="451877"/>
            <a:ext cx="8386686" cy="557458"/>
          </a:xfrm>
        </p:spPr>
        <p:txBody>
          <a:bodyPr/>
          <a:lstStyle>
            <a:lvl1pPr>
              <a:lnSpc>
                <a:spcPts val="2200"/>
              </a:lnSpc>
              <a:defRPr sz="2000" b="0" i="0" baseline="0">
                <a:solidFill>
                  <a:schemeClr val="tx2"/>
                </a:solidFill>
              </a:defRPr>
            </a:lvl1pPr>
          </a:lstStyle>
          <a:p>
            <a:r>
              <a:rPr lang="it-IT" dirty="0" smtClean="0"/>
              <a:t>Slide Title</a:t>
            </a:r>
            <a:br>
              <a:rPr lang="it-IT" dirty="0" smtClean="0"/>
            </a:br>
            <a:r>
              <a:rPr lang="it-IT" dirty="0" err="1" smtClean="0"/>
              <a:t>Arial</a:t>
            </a:r>
            <a:r>
              <a:rPr lang="it-IT" dirty="0" smtClean="0"/>
              <a:t> Regular 20/22pt</a:t>
            </a:r>
            <a:endParaRPr lang="it-IT" dirty="0"/>
          </a:p>
        </p:txBody>
      </p:sp>
      <p:sp>
        <p:nvSpPr>
          <p:cNvPr id="18" name="Sottotitolo 2"/>
          <p:cNvSpPr>
            <a:spLocks noGrp="1"/>
          </p:cNvSpPr>
          <p:nvPr>
            <p:ph type="subTitle" idx="1" hasCustomPrompt="1"/>
          </p:nvPr>
        </p:nvSpPr>
        <p:spPr>
          <a:xfrm>
            <a:off x="347300" y="1070623"/>
            <a:ext cx="8386686" cy="456408"/>
          </a:xfrm>
        </p:spPr>
        <p:txBody>
          <a:bodyPr lIns="0" tIns="0" rIns="0" bIns="0">
            <a:no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r>
              <a:rPr lang="it-IT" dirty="0" smtClean="0"/>
              <a:t/>
            </a:r>
            <a:br>
              <a:rPr lang="it-IT" dirty="0" smtClean="0"/>
            </a:br>
            <a:r>
              <a:rPr lang="it-IT" dirty="0" err="1" smtClean="0"/>
              <a:t>Arial</a:t>
            </a:r>
            <a:r>
              <a:rPr lang="it-IT" dirty="0" smtClean="0"/>
              <a:t> Regular 15/17pt</a:t>
            </a:r>
            <a:endParaRPr lang="it-IT" dirty="0"/>
          </a:p>
        </p:txBody>
      </p:sp>
      <p:sp>
        <p:nvSpPr>
          <p:cNvPr id="19" name="Segnaposto testo 15"/>
          <p:cNvSpPr>
            <a:spLocks noGrp="1"/>
          </p:cNvSpPr>
          <p:nvPr>
            <p:ph type="body" sz="quarter" idx="13" hasCustomPrompt="1"/>
          </p:nvPr>
        </p:nvSpPr>
        <p:spPr>
          <a:xfrm>
            <a:off x="347300" y="273559"/>
            <a:ext cx="2223124" cy="115990"/>
          </a:xfr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sp>
        <p:nvSpPr>
          <p:cNvPr id="16" name="Segnaposto immagine 4"/>
          <p:cNvSpPr>
            <a:spLocks noGrp="1"/>
          </p:cNvSpPr>
          <p:nvPr>
            <p:ph type="pic" sz="quarter" idx="20"/>
          </p:nvPr>
        </p:nvSpPr>
        <p:spPr>
          <a:xfrm>
            <a:off x="347663" y="1682750"/>
            <a:ext cx="8386762" cy="2976563"/>
          </a:xfrm>
        </p:spPr>
        <p:txBody>
          <a:bodyPr/>
          <a:lstStyle/>
          <a:p>
            <a:r>
              <a:rPr lang="it-IT" smtClean="0"/>
              <a:t>Fare clic sull'icona per inserire un'immagine</a:t>
            </a:r>
            <a:endParaRPr lang="it-IT"/>
          </a:p>
        </p:txBody>
      </p:sp>
    </p:spTree>
    <p:extLst>
      <p:ext uri="{BB962C8B-B14F-4D97-AF65-F5344CB8AC3E}">
        <p14:creationId xmlns:p14="http://schemas.microsoft.com/office/powerpoint/2010/main" val="10874393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0" tIns="0" rIns="0" bIns="0" rtlCol="0" anchor="t" anchorCtr="0">
            <a:no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5080001" y="6356350"/>
            <a:ext cx="1320798"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pPr defTabSz="457200"/>
            <a:fld id="{DF368AF3-D243-4349-9503-924EF3C8D995}" type="datetime4">
              <a:rPr lang="it-IT" smtClean="0">
                <a:solidFill>
                  <a:prstClr val="white">
                    <a:lumMod val="50000"/>
                  </a:prstClr>
                </a:solidFill>
              </a:rPr>
              <a:t>26 giugno 2019</a:t>
            </a:fld>
            <a:endParaRPr lang="it-IT" dirty="0">
              <a:solidFill>
                <a:prstClr val="white">
                  <a:lumMod val="50000"/>
                </a:prstClr>
              </a:solidFill>
            </a:endParaRPr>
          </a:p>
        </p:txBody>
      </p:sp>
      <p:sp>
        <p:nvSpPr>
          <p:cNvPr id="5" name="Segnaposto piè di pagina 4"/>
          <p:cNvSpPr>
            <a:spLocks noGrp="1"/>
          </p:cNvSpPr>
          <p:nvPr>
            <p:ph type="ftr" sz="quarter" idx="3"/>
          </p:nvPr>
        </p:nvSpPr>
        <p:spPr>
          <a:xfrm>
            <a:off x="6465454" y="6356350"/>
            <a:ext cx="1539393"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pPr defTabSz="457200"/>
            <a:endParaRPr lang="it-IT" dirty="0">
              <a:solidFill>
                <a:prstClr val="white">
                  <a:lumMod val="50000"/>
                </a:prstClr>
              </a:solidFill>
            </a:endParaRPr>
          </a:p>
        </p:txBody>
      </p:sp>
      <p:sp>
        <p:nvSpPr>
          <p:cNvPr id="6" name="Segnaposto numero diapositiva 5"/>
          <p:cNvSpPr>
            <a:spLocks noGrp="1"/>
          </p:cNvSpPr>
          <p:nvPr>
            <p:ph type="sldNum" sz="quarter" idx="4"/>
          </p:nvPr>
        </p:nvSpPr>
        <p:spPr>
          <a:xfrm>
            <a:off x="8266544" y="6356350"/>
            <a:ext cx="420255"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pPr defTabSz="457200"/>
            <a:fld id="{C465A074-71B0-1C47-A455-7677837C124E}" type="slidenum">
              <a:rPr lang="it-IT" smtClean="0">
                <a:solidFill>
                  <a:prstClr val="white">
                    <a:lumMod val="50000"/>
                  </a:prstClr>
                </a:solidFill>
              </a:rPr>
              <a:pPr defTabSz="457200"/>
              <a:t>‹N›</a:t>
            </a:fld>
            <a:endParaRPr lang="it-IT">
              <a:solidFill>
                <a:prstClr val="white">
                  <a:lumMod val="50000"/>
                </a:prstClr>
              </a:solidFill>
            </a:endParaRPr>
          </a:p>
        </p:txBody>
      </p:sp>
      <p:sp>
        <p:nvSpPr>
          <p:cNvPr id="7" name="object 3"/>
          <p:cNvSpPr txBox="1"/>
          <p:nvPr/>
        </p:nvSpPr>
        <p:spPr>
          <a:xfrm>
            <a:off x="347299" y="6459984"/>
            <a:ext cx="1977185" cy="114300"/>
          </a:xfrm>
          <a:prstGeom prst="rect">
            <a:avLst/>
          </a:prstGeom>
        </p:spPr>
        <p:txBody>
          <a:bodyPr wrap="square" lIns="0" tIns="0" rIns="0" bIns="0" rtlCol="0">
            <a:noAutofit/>
          </a:bodyPr>
          <a:lstStyle/>
          <a:p>
            <a:pPr marL="12700" defTabSz="457200">
              <a:lnSpc>
                <a:spcPct val="95825"/>
              </a:lnSpc>
              <a:spcBef>
                <a:spcPts val="10"/>
              </a:spcBef>
              <a:defRPr/>
            </a:pPr>
            <a:r>
              <a:rPr lang="it-IT" sz="700" dirty="0" smtClean="0">
                <a:solidFill>
                  <a:srgbClr val="BD2027"/>
                </a:solidFill>
                <a:latin typeface="Arial"/>
                <a:cs typeface="Arial"/>
              </a:rPr>
              <a:t>Generali</a:t>
            </a:r>
            <a:r>
              <a:rPr lang="it-IT" sz="700" baseline="0" dirty="0" smtClean="0">
                <a:solidFill>
                  <a:srgbClr val="BD2027"/>
                </a:solidFill>
                <a:latin typeface="Arial"/>
                <a:cs typeface="Arial"/>
              </a:rPr>
              <a:t> Italia S.p.A.</a:t>
            </a:r>
            <a:endParaRPr lang="it-IT" sz="700" dirty="0">
              <a:solidFill>
                <a:srgbClr val="BD2027"/>
              </a:solidFill>
              <a:latin typeface="Arial"/>
              <a:cs typeface="Arial"/>
            </a:endParaRPr>
          </a:p>
        </p:txBody>
      </p:sp>
      <p:sp>
        <p:nvSpPr>
          <p:cNvPr id="9" name="object 3"/>
          <p:cNvSpPr txBox="1"/>
          <p:nvPr/>
        </p:nvSpPr>
        <p:spPr>
          <a:xfrm>
            <a:off x="2449613" y="6459984"/>
            <a:ext cx="1121782" cy="114300"/>
          </a:xfrm>
          <a:prstGeom prst="rect">
            <a:avLst/>
          </a:prstGeom>
        </p:spPr>
        <p:txBody>
          <a:bodyPr wrap="square" lIns="0" tIns="0" rIns="0" bIns="0" rtlCol="0">
            <a:noAutofit/>
          </a:bodyPr>
          <a:lstStyle/>
          <a:p>
            <a:pPr marL="12700" defTabSz="457200">
              <a:lnSpc>
                <a:spcPct val="95825"/>
              </a:lnSpc>
              <a:spcBef>
                <a:spcPts val="10"/>
              </a:spcBef>
              <a:defRPr/>
            </a:pPr>
            <a:r>
              <a:rPr lang="it-IT" sz="700" dirty="0" smtClean="0">
                <a:solidFill>
                  <a:srgbClr val="BD2027"/>
                </a:solidFill>
                <a:latin typeface="Arial"/>
                <a:cs typeface="Arial"/>
              </a:rPr>
              <a:t>Rome</a:t>
            </a:r>
            <a:endParaRPr lang="it-IT" sz="700" dirty="0">
              <a:solidFill>
                <a:srgbClr val="BD2027"/>
              </a:solidFill>
              <a:latin typeface="Arial"/>
              <a:cs typeface="Arial"/>
            </a:endParaRPr>
          </a:p>
          <a:p>
            <a:pPr marL="12700" defTabSz="457200">
              <a:lnSpc>
                <a:spcPct val="95825"/>
              </a:lnSpc>
              <a:spcBef>
                <a:spcPts val="10"/>
              </a:spcBef>
            </a:pPr>
            <a:endParaRPr sz="700" dirty="0">
              <a:solidFill>
                <a:srgbClr val="BD2027"/>
              </a:solidFill>
              <a:latin typeface="Arial"/>
              <a:cs typeface="Arial"/>
            </a:endParaRPr>
          </a:p>
        </p:txBody>
      </p:sp>
    </p:spTree>
    <p:extLst>
      <p:ext uri="{BB962C8B-B14F-4D97-AF65-F5344CB8AC3E}">
        <p14:creationId xmlns:p14="http://schemas.microsoft.com/office/powerpoint/2010/main" val="550789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dt="0"/>
  <p:txStyles>
    <p:titleStyle>
      <a:lvl1pPr algn="l" defTabSz="457200" rtl="0" eaLnBrk="1" latinLnBrk="0" hangingPunct="1">
        <a:lnSpc>
          <a:spcPts val="3200"/>
        </a:lnSpc>
        <a:spcBef>
          <a:spcPct val="0"/>
        </a:spcBef>
        <a:buNone/>
        <a:defRPr sz="3300" b="1" i="0" kern="1200">
          <a:solidFill>
            <a:schemeClr val="tx1"/>
          </a:solidFill>
          <a:latin typeface="Arial"/>
          <a:ea typeface="+mj-ea"/>
          <a:cs typeface="+mj-cs"/>
        </a:defRPr>
      </a:lvl1pPr>
    </p:titleStyle>
    <p:bodyStyle>
      <a:lvl1pPr marL="0" indent="0" algn="l" defTabSz="457200" rtl="0" eaLnBrk="1" latinLnBrk="0" hangingPunct="1">
        <a:lnSpc>
          <a:spcPts val="1200"/>
        </a:lnSpc>
        <a:spcBef>
          <a:spcPts val="0"/>
        </a:spcBef>
        <a:buFontTx/>
        <a:buNone/>
        <a:defRPr sz="1000" kern="1200">
          <a:solidFill>
            <a:schemeClr val="tx1"/>
          </a:solidFill>
          <a:latin typeface="+mn-lt"/>
          <a:ea typeface="+mn-ea"/>
          <a:cs typeface="+mn-cs"/>
        </a:defRPr>
      </a:lvl1pPr>
      <a:lvl2pPr marL="360000" indent="-180000" algn="l" defTabSz="457200" rtl="0" eaLnBrk="1" latinLnBrk="0" hangingPunct="1">
        <a:lnSpc>
          <a:spcPts val="1200"/>
        </a:lnSpc>
        <a:spcBef>
          <a:spcPts val="0"/>
        </a:spcBef>
        <a:spcAft>
          <a:spcPts val="0"/>
        </a:spcAft>
        <a:buClr>
          <a:schemeClr val="tx2"/>
        </a:buClr>
        <a:buFont typeface="Wingdings" charset="2"/>
        <a:buChar char="§"/>
        <a:defRPr sz="1000" b="0" i="0" kern="1200">
          <a:solidFill>
            <a:schemeClr val="tx1"/>
          </a:solidFill>
          <a:latin typeface="+mn-lt"/>
          <a:ea typeface="+mn-ea"/>
          <a:cs typeface="+mn-cs"/>
        </a:defRPr>
      </a:lvl2pPr>
      <a:lvl3pPr marL="540000" indent="-180000" algn="l" defTabSz="457200" rtl="0" eaLnBrk="1" latinLnBrk="0" hangingPunct="1">
        <a:lnSpc>
          <a:spcPts val="1200"/>
        </a:lnSpc>
        <a:spcBef>
          <a:spcPts val="0"/>
        </a:spcBef>
        <a:spcAft>
          <a:spcPts val="0"/>
        </a:spcAft>
        <a:buFont typeface="Lucida Grande"/>
        <a:buChar char="-"/>
        <a:defRPr sz="1000" kern="1200">
          <a:solidFill>
            <a:schemeClr val="tx1"/>
          </a:solidFill>
          <a:latin typeface="+mn-lt"/>
          <a:ea typeface="+mn-ea"/>
          <a:cs typeface="+mn-cs"/>
        </a:defRPr>
      </a:lvl3pPr>
      <a:lvl4pPr marL="73440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4pPr>
      <a:lvl5pPr marL="910800" indent="-180000" algn="l" defTabSz="457200" rtl="0" eaLnBrk="1" latinLnBrk="0" hangingPunct="1">
        <a:lnSpc>
          <a:spcPts val="1200"/>
        </a:lnSpc>
        <a:spcBef>
          <a:spcPts val="0"/>
        </a:spcBef>
        <a:spcAft>
          <a:spcPts val="0"/>
        </a:spcAft>
        <a:buFont typeface="Wingdings" charset="2"/>
        <a:buChar char="Ø"/>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0" tIns="0" rIns="0" bIns="0" rtlCol="0" anchor="t" anchorCtr="0">
            <a:no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5080001" y="6356350"/>
            <a:ext cx="1320798"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pPr defTabSz="457200"/>
            <a:fld id="{5B24C2BD-103D-42D8-AEAD-0762C7353E51}" type="datetime4">
              <a:rPr lang="it-IT" smtClean="0">
                <a:solidFill>
                  <a:prstClr val="white">
                    <a:lumMod val="50000"/>
                  </a:prstClr>
                </a:solidFill>
              </a:rPr>
              <a:t>26 giugno 2019</a:t>
            </a:fld>
            <a:endParaRPr lang="it-IT" dirty="0">
              <a:solidFill>
                <a:prstClr val="white">
                  <a:lumMod val="50000"/>
                </a:prstClr>
              </a:solidFill>
            </a:endParaRPr>
          </a:p>
        </p:txBody>
      </p:sp>
      <p:sp>
        <p:nvSpPr>
          <p:cNvPr id="5" name="Segnaposto piè di pagina 4"/>
          <p:cNvSpPr>
            <a:spLocks noGrp="1"/>
          </p:cNvSpPr>
          <p:nvPr>
            <p:ph type="ftr" sz="quarter" idx="3"/>
          </p:nvPr>
        </p:nvSpPr>
        <p:spPr>
          <a:xfrm>
            <a:off x="6465454" y="6356350"/>
            <a:ext cx="1539393"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pPr defTabSz="457200"/>
            <a:endParaRPr lang="it-IT" dirty="0">
              <a:solidFill>
                <a:prstClr val="white">
                  <a:lumMod val="50000"/>
                </a:prstClr>
              </a:solidFill>
            </a:endParaRPr>
          </a:p>
        </p:txBody>
      </p:sp>
      <p:sp>
        <p:nvSpPr>
          <p:cNvPr id="6" name="Segnaposto numero diapositiva 5"/>
          <p:cNvSpPr>
            <a:spLocks noGrp="1"/>
          </p:cNvSpPr>
          <p:nvPr>
            <p:ph type="sldNum" sz="quarter" idx="4"/>
          </p:nvPr>
        </p:nvSpPr>
        <p:spPr>
          <a:xfrm>
            <a:off x="8266544" y="6356350"/>
            <a:ext cx="420255"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pPr defTabSz="457200"/>
            <a:fld id="{C465A074-71B0-1C47-A455-7677837C124E}" type="slidenum">
              <a:rPr lang="it-IT" smtClean="0">
                <a:solidFill>
                  <a:prstClr val="white">
                    <a:lumMod val="50000"/>
                  </a:prstClr>
                </a:solidFill>
              </a:rPr>
              <a:pPr defTabSz="457200"/>
              <a:t>‹N›</a:t>
            </a:fld>
            <a:endParaRPr lang="it-IT">
              <a:solidFill>
                <a:prstClr val="white">
                  <a:lumMod val="50000"/>
                </a:prstClr>
              </a:solidFill>
            </a:endParaRPr>
          </a:p>
        </p:txBody>
      </p:sp>
      <p:sp>
        <p:nvSpPr>
          <p:cNvPr id="7" name="object 3"/>
          <p:cNvSpPr txBox="1"/>
          <p:nvPr/>
        </p:nvSpPr>
        <p:spPr>
          <a:xfrm>
            <a:off x="347299" y="6459984"/>
            <a:ext cx="1977185" cy="114300"/>
          </a:xfrm>
          <a:prstGeom prst="rect">
            <a:avLst/>
          </a:prstGeom>
        </p:spPr>
        <p:txBody>
          <a:bodyPr wrap="square" lIns="0" tIns="0" rIns="0" bIns="0" rtlCol="0">
            <a:noAutofit/>
          </a:bodyPr>
          <a:lstStyle/>
          <a:p>
            <a:pPr marL="12700" defTabSz="457200">
              <a:lnSpc>
                <a:spcPct val="95825"/>
              </a:lnSpc>
              <a:spcBef>
                <a:spcPts val="10"/>
              </a:spcBef>
            </a:pPr>
            <a:r>
              <a:rPr lang="it-IT" sz="700" dirty="0" smtClean="0">
                <a:solidFill>
                  <a:srgbClr val="BD2027"/>
                </a:solidFill>
                <a:latin typeface="Arial"/>
                <a:cs typeface="Arial"/>
              </a:rPr>
              <a:t>Generali Italia S.p.A.</a:t>
            </a:r>
            <a:endParaRPr sz="700" dirty="0">
              <a:solidFill>
                <a:srgbClr val="BD2027"/>
              </a:solidFill>
              <a:latin typeface="Arial"/>
              <a:cs typeface="Arial"/>
            </a:endParaRPr>
          </a:p>
        </p:txBody>
      </p:sp>
      <p:sp>
        <p:nvSpPr>
          <p:cNvPr id="9" name="object 3"/>
          <p:cNvSpPr txBox="1"/>
          <p:nvPr/>
        </p:nvSpPr>
        <p:spPr>
          <a:xfrm>
            <a:off x="2449613" y="6459984"/>
            <a:ext cx="1121782" cy="114300"/>
          </a:xfrm>
          <a:prstGeom prst="rect">
            <a:avLst/>
          </a:prstGeom>
        </p:spPr>
        <p:txBody>
          <a:bodyPr wrap="square" lIns="0" tIns="0" rIns="0" bIns="0" rtlCol="0">
            <a:noAutofit/>
          </a:bodyPr>
          <a:lstStyle/>
          <a:p>
            <a:pPr marL="12700" defTabSz="457200">
              <a:lnSpc>
                <a:spcPct val="95825"/>
              </a:lnSpc>
              <a:spcBef>
                <a:spcPts val="10"/>
              </a:spcBef>
              <a:defRPr/>
            </a:pPr>
            <a:r>
              <a:rPr lang="it-IT" sz="700" dirty="0" smtClean="0">
                <a:solidFill>
                  <a:srgbClr val="BD2027"/>
                </a:solidFill>
                <a:latin typeface="Arial"/>
                <a:cs typeface="Arial"/>
              </a:rPr>
              <a:t>Rome</a:t>
            </a:r>
            <a:endParaRPr lang="it-IT" sz="700" dirty="0">
              <a:solidFill>
                <a:srgbClr val="BD2027"/>
              </a:solidFill>
              <a:latin typeface="Arial"/>
              <a:cs typeface="Arial"/>
            </a:endParaRPr>
          </a:p>
          <a:p>
            <a:pPr marL="12700" defTabSz="457200">
              <a:lnSpc>
                <a:spcPct val="95825"/>
              </a:lnSpc>
              <a:spcBef>
                <a:spcPts val="10"/>
              </a:spcBef>
            </a:pPr>
            <a:endParaRPr sz="700" dirty="0">
              <a:solidFill>
                <a:srgbClr val="BD2027"/>
              </a:solidFill>
              <a:latin typeface="Arial"/>
              <a:cs typeface="Arial"/>
            </a:endParaRPr>
          </a:p>
        </p:txBody>
      </p:sp>
    </p:spTree>
    <p:extLst>
      <p:ext uri="{BB962C8B-B14F-4D97-AF65-F5344CB8AC3E}">
        <p14:creationId xmlns:p14="http://schemas.microsoft.com/office/powerpoint/2010/main" val="227698644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Lst>
  <p:hf hdr="0" ftr="0" dt="0"/>
  <p:txStyles>
    <p:titleStyle>
      <a:lvl1pPr algn="l" defTabSz="457200" rtl="0" eaLnBrk="1" latinLnBrk="0" hangingPunct="1">
        <a:lnSpc>
          <a:spcPts val="3200"/>
        </a:lnSpc>
        <a:spcBef>
          <a:spcPct val="0"/>
        </a:spcBef>
        <a:buNone/>
        <a:defRPr sz="3300" b="1" i="0" kern="1200">
          <a:solidFill>
            <a:schemeClr val="tx1"/>
          </a:solidFill>
          <a:latin typeface="Arial"/>
          <a:ea typeface="+mj-ea"/>
          <a:cs typeface="+mj-cs"/>
        </a:defRPr>
      </a:lvl1pPr>
    </p:titleStyle>
    <p:bodyStyle>
      <a:lvl1pPr marL="0" indent="0" algn="l" defTabSz="457200" rtl="0" eaLnBrk="1" latinLnBrk="0" hangingPunct="1">
        <a:lnSpc>
          <a:spcPts val="1200"/>
        </a:lnSpc>
        <a:spcBef>
          <a:spcPts val="0"/>
        </a:spcBef>
        <a:buFontTx/>
        <a:buNone/>
        <a:defRPr sz="1000" kern="1200">
          <a:solidFill>
            <a:schemeClr val="tx1"/>
          </a:solidFill>
          <a:latin typeface="+mn-lt"/>
          <a:ea typeface="+mn-ea"/>
          <a:cs typeface="+mn-cs"/>
        </a:defRPr>
      </a:lvl1pPr>
      <a:lvl2pPr marL="360000" indent="-180000" algn="l" defTabSz="457200" rtl="0" eaLnBrk="1" latinLnBrk="0" hangingPunct="1">
        <a:lnSpc>
          <a:spcPts val="1200"/>
        </a:lnSpc>
        <a:spcBef>
          <a:spcPts val="0"/>
        </a:spcBef>
        <a:spcAft>
          <a:spcPts val="0"/>
        </a:spcAft>
        <a:buClr>
          <a:schemeClr val="tx2"/>
        </a:buClr>
        <a:buFont typeface="Wingdings" charset="2"/>
        <a:buChar char="§"/>
        <a:defRPr sz="1000" b="0" i="0" kern="1200">
          <a:solidFill>
            <a:schemeClr val="tx1"/>
          </a:solidFill>
          <a:latin typeface="+mn-lt"/>
          <a:ea typeface="+mn-ea"/>
          <a:cs typeface="+mn-cs"/>
        </a:defRPr>
      </a:lvl2pPr>
      <a:lvl3pPr marL="540000" indent="-180000" algn="l" defTabSz="457200" rtl="0" eaLnBrk="1" latinLnBrk="0" hangingPunct="1">
        <a:lnSpc>
          <a:spcPts val="1200"/>
        </a:lnSpc>
        <a:spcBef>
          <a:spcPts val="0"/>
        </a:spcBef>
        <a:spcAft>
          <a:spcPts val="0"/>
        </a:spcAft>
        <a:buFont typeface="Lucida Grande"/>
        <a:buChar char="-"/>
        <a:defRPr sz="1000" kern="1200">
          <a:solidFill>
            <a:schemeClr val="tx1"/>
          </a:solidFill>
          <a:latin typeface="+mn-lt"/>
          <a:ea typeface="+mn-ea"/>
          <a:cs typeface="+mn-cs"/>
        </a:defRPr>
      </a:lvl3pPr>
      <a:lvl4pPr marL="73440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4pPr>
      <a:lvl5pPr marL="910800" indent="-180000" algn="l" defTabSz="457200" rtl="0" eaLnBrk="1" latinLnBrk="0" hangingPunct="1">
        <a:lnSpc>
          <a:spcPts val="1200"/>
        </a:lnSpc>
        <a:spcBef>
          <a:spcPts val="0"/>
        </a:spcBef>
        <a:spcAft>
          <a:spcPts val="0"/>
        </a:spcAft>
        <a:buFont typeface="Wingdings" charset="2"/>
        <a:buChar char="Ø"/>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037169"/>
            <a:ext cx="8754834" cy="1288990"/>
          </a:xfrm>
        </p:spPr>
        <p:txBody>
          <a:bodyPr/>
          <a:lstStyle/>
          <a:p>
            <a:pPr algn="ctr"/>
            <a:r>
              <a:rPr lang="en-US" sz="2400" b="0" dirty="0" err="1" smtClean="0">
                <a:solidFill>
                  <a:schemeClr val="tx1">
                    <a:lumMod val="65000"/>
                    <a:lumOff val="35000"/>
                  </a:schemeClr>
                </a:solidFill>
                <a:latin typeface="Arial Black" panose="020B0A04020102020204" pitchFamily="34" charset="0"/>
              </a:rPr>
              <a:t>Seminario</a:t>
            </a:r>
            <a:r>
              <a:rPr lang="en-US" sz="2400" b="0" dirty="0" smtClean="0">
                <a:solidFill>
                  <a:schemeClr val="tx1">
                    <a:lumMod val="65000"/>
                    <a:lumOff val="35000"/>
                  </a:schemeClr>
                </a:solidFill>
                <a:latin typeface="Arial Black" panose="020B0A04020102020204" pitchFamily="34" charset="0"/>
              </a:rPr>
              <a:t> </a:t>
            </a:r>
            <a:br>
              <a:rPr lang="en-US" sz="2400" b="0" dirty="0" smtClean="0">
                <a:solidFill>
                  <a:schemeClr val="tx1">
                    <a:lumMod val="65000"/>
                    <a:lumOff val="35000"/>
                  </a:schemeClr>
                </a:solidFill>
                <a:latin typeface="Arial Black" panose="020B0A04020102020204" pitchFamily="34" charset="0"/>
              </a:rPr>
            </a:br>
            <a:r>
              <a:rPr lang="it-IT" sz="1600" b="0" dirty="0">
                <a:solidFill>
                  <a:schemeClr val="tx1">
                    <a:lumMod val="65000"/>
                    <a:lumOff val="35000"/>
                  </a:schemeClr>
                </a:solidFill>
                <a:latin typeface="Arial Black" panose="020B0A04020102020204" pitchFamily="34" charset="0"/>
              </a:rPr>
              <a:t>ASPETTI ASSICURATIVI </a:t>
            </a:r>
            <a:br>
              <a:rPr lang="it-IT" sz="1600" b="0" dirty="0">
                <a:solidFill>
                  <a:schemeClr val="tx1">
                    <a:lumMod val="65000"/>
                    <a:lumOff val="35000"/>
                  </a:schemeClr>
                </a:solidFill>
                <a:latin typeface="Arial Black" panose="020B0A04020102020204" pitchFamily="34" charset="0"/>
              </a:rPr>
            </a:br>
            <a:r>
              <a:rPr lang="it-IT" sz="1600" b="0" dirty="0">
                <a:solidFill>
                  <a:schemeClr val="tx1">
                    <a:lumMod val="65000"/>
                    <a:lumOff val="35000"/>
                  </a:schemeClr>
                </a:solidFill>
                <a:latin typeface="Arial Black" panose="020B0A04020102020204" pitchFamily="34" charset="0"/>
              </a:rPr>
              <a:t>DEI RECENTI INCIDENTI DEI BOEING 737 MAX </a:t>
            </a:r>
            <a:r>
              <a:rPr lang="it-IT" sz="2400" b="0" dirty="0">
                <a:solidFill>
                  <a:schemeClr val="tx1">
                    <a:lumMod val="65000"/>
                    <a:lumOff val="35000"/>
                  </a:schemeClr>
                </a:solidFill>
                <a:latin typeface="Arial Black" panose="020B0A04020102020204" pitchFamily="34" charset="0"/>
              </a:rPr>
              <a:t>8</a:t>
            </a:r>
            <a:br>
              <a:rPr lang="it-IT" sz="2400" b="0" dirty="0">
                <a:solidFill>
                  <a:schemeClr val="tx1">
                    <a:lumMod val="65000"/>
                    <a:lumOff val="35000"/>
                  </a:schemeClr>
                </a:solidFill>
                <a:latin typeface="Arial Black" panose="020B0A04020102020204" pitchFamily="34" charset="0"/>
              </a:rPr>
            </a:br>
            <a:r>
              <a:rPr lang="en-US" sz="2400" b="0" dirty="0" smtClean="0">
                <a:solidFill>
                  <a:schemeClr val="tx1">
                    <a:lumMod val="65000"/>
                    <a:lumOff val="35000"/>
                  </a:schemeClr>
                </a:solidFill>
                <a:latin typeface="Arial Black" panose="020B0A04020102020204" pitchFamily="34" charset="0"/>
              </a:rPr>
              <a:t/>
            </a:r>
            <a:br>
              <a:rPr lang="en-US" sz="2400" b="0" dirty="0" smtClean="0">
                <a:solidFill>
                  <a:schemeClr val="tx1">
                    <a:lumMod val="65000"/>
                    <a:lumOff val="35000"/>
                  </a:schemeClr>
                </a:solidFill>
                <a:latin typeface="Arial Black" panose="020B0A04020102020204" pitchFamily="34" charset="0"/>
              </a:rPr>
            </a:br>
            <a:r>
              <a:rPr lang="en-US" sz="2400" dirty="0">
                <a:solidFill>
                  <a:schemeClr val="tx1">
                    <a:lumMod val="65000"/>
                    <a:lumOff val="35000"/>
                  </a:schemeClr>
                </a:solidFill>
                <a:latin typeface="Arial Black" panose="020B0A04020102020204" pitchFamily="34" charset="0"/>
              </a:rPr>
              <a:t>Giovanni Marmonti Head of Aviation </a:t>
            </a:r>
            <a:r>
              <a:rPr lang="en-US" sz="2400" dirty="0" smtClean="0">
                <a:solidFill>
                  <a:schemeClr val="tx1">
                    <a:lumMod val="65000"/>
                    <a:lumOff val="35000"/>
                  </a:schemeClr>
                </a:solidFill>
                <a:latin typeface="Arial Black" panose="020B0A04020102020204" pitchFamily="34" charset="0"/>
              </a:rPr>
              <a:t>Claims </a:t>
            </a:r>
            <a:br>
              <a:rPr lang="en-US" sz="2400" dirty="0" smtClean="0">
                <a:solidFill>
                  <a:schemeClr val="tx1">
                    <a:lumMod val="65000"/>
                    <a:lumOff val="35000"/>
                  </a:schemeClr>
                </a:solidFill>
                <a:latin typeface="Arial Black" panose="020B0A04020102020204" pitchFamily="34" charset="0"/>
              </a:rPr>
            </a:br>
            <a:r>
              <a:rPr lang="en-US" sz="2400" dirty="0" smtClean="0">
                <a:solidFill>
                  <a:schemeClr val="tx1">
                    <a:lumMod val="65000"/>
                    <a:lumOff val="35000"/>
                  </a:schemeClr>
                </a:solidFill>
                <a:latin typeface="Arial Black" panose="020B0A04020102020204" pitchFamily="34" charset="0"/>
              </a:rPr>
              <a:t>Generali Global </a:t>
            </a:r>
            <a:r>
              <a:rPr lang="en-US" sz="2400" dirty="0" err="1" smtClean="0">
                <a:solidFill>
                  <a:schemeClr val="tx1">
                    <a:lumMod val="65000"/>
                    <a:lumOff val="35000"/>
                  </a:schemeClr>
                </a:solidFill>
                <a:latin typeface="Arial Black" panose="020B0A04020102020204" pitchFamily="34" charset="0"/>
              </a:rPr>
              <a:t>Corporate&amp;Commercial</a:t>
            </a:r>
            <a:r>
              <a:rPr lang="en-US" sz="2400" dirty="0">
                <a:solidFill>
                  <a:schemeClr val="tx1">
                    <a:lumMod val="65000"/>
                    <a:lumOff val="35000"/>
                  </a:schemeClr>
                </a:solidFill>
                <a:latin typeface="Arial Black" panose="020B0A04020102020204" pitchFamily="34" charset="0"/>
              </a:rPr>
              <a:t/>
            </a:r>
            <a:br>
              <a:rPr lang="en-US" sz="2400" dirty="0">
                <a:solidFill>
                  <a:schemeClr val="tx1">
                    <a:lumMod val="65000"/>
                    <a:lumOff val="35000"/>
                  </a:schemeClr>
                </a:solidFill>
                <a:latin typeface="Arial Black" panose="020B0A04020102020204" pitchFamily="34" charset="0"/>
              </a:rPr>
            </a:br>
            <a:r>
              <a:rPr lang="en-US" sz="2400" dirty="0" smtClean="0">
                <a:solidFill>
                  <a:schemeClr val="tx1">
                    <a:lumMod val="65000"/>
                    <a:lumOff val="35000"/>
                  </a:schemeClr>
                </a:solidFill>
                <a:latin typeface="Arial Black" panose="020B0A04020102020204" pitchFamily="34" charset="0"/>
              </a:rPr>
              <a:t/>
            </a:r>
            <a:br>
              <a:rPr lang="en-US" sz="2400" dirty="0" smtClean="0">
                <a:solidFill>
                  <a:schemeClr val="tx1">
                    <a:lumMod val="65000"/>
                    <a:lumOff val="35000"/>
                  </a:schemeClr>
                </a:solidFill>
                <a:latin typeface="Arial Black" panose="020B0A04020102020204" pitchFamily="34" charset="0"/>
              </a:rPr>
            </a:br>
            <a:r>
              <a:rPr lang="en-US" sz="1200" i="1" dirty="0" smtClean="0">
                <a:solidFill>
                  <a:schemeClr val="tx1">
                    <a:lumMod val="65000"/>
                    <a:lumOff val="35000"/>
                  </a:schemeClr>
                </a:solidFill>
                <a:latin typeface="Arial Black" panose="020B0A04020102020204" pitchFamily="34" charset="0"/>
              </a:rPr>
              <a:t>Rome, </a:t>
            </a:r>
            <a:r>
              <a:rPr lang="en-US" sz="1200" i="1" dirty="0">
                <a:solidFill>
                  <a:schemeClr val="tx1">
                    <a:lumMod val="65000"/>
                    <a:lumOff val="35000"/>
                  </a:schemeClr>
                </a:solidFill>
                <a:latin typeface="Arial Black" panose="020B0A04020102020204" pitchFamily="34" charset="0"/>
              </a:rPr>
              <a:t>27/6/2019Facoltà di </a:t>
            </a:r>
            <a:r>
              <a:rPr lang="en-US" sz="1200" i="1" dirty="0" err="1">
                <a:solidFill>
                  <a:schemeClr val="tx1">
                    <a:lumMod val="65000"/>
                    <a:lumOff val="35000"/>
                  </a:schemeClr>
                </a:solidFill>
                <a:latin typeface="Arial Black" panose="020B0A04020102020204" pitchFamily="34" charset="0"/>
              </a:rPr>
              <a:t>Giurisprudenza</a:t>
            </a:r>
            <a:r>
              <a:rPr lang="en-US" sz="1200" i="1" dirty="0">
                <a:solidFill>
                  <a:schemeClr val="tx1">
                    <a:lumMod val="65000"/>
                    <a:lumOff val="35000"/>
                  </a:schemeClr>
                </a:solidFill>
                <a:latin typeface="Arial Black" panose="020B0A04020102020204" pitchFamily="34" charset="0"/>
              </a:rPr>
              <a:t/>
            </a:r>
            <a:br>
              <a:rPr lang="en-US" sz="1200" i="1" dirty="0">
                <a:solidFill>
                  <a:schemeClr val="tx1">
                    <a:lumMod val="65000"/>
                    <a:lumOff val="35000"/>
                  </a:schemeClr>
                </a:solidFill>
                <a:latin typeface="Arial Black" panose="020B0A04020102020204" pitchFamily="34" charset="0"/>
              </a:rPr>
            </a:br>
            <a:r>
              <a:rPr lang="en-US" sz="1200" i="1" dirty="0">
                <a:solidFill>
                  <a:schemeClr val="tx1">
                    <a:lumMod val="65000"/>
                    <a:lumOff val="35000"/>
                  </a:schemeClr>
                </a:solidFill>
                <a:latin typeface="Arial Black" panose="020B0A04020102020204" pitchFamily="34" charset="0"/>
              </a:rPr>
              <a:t>Sapienza</a:t>
            </a:r>
            <a:br>
              <a:rPr lang="en-US" sz="1200" i="1" dirty="0">
                <a:solidFill>
                  <a:schemeClr val="tx1">
                    <a:lumMod val="65000"/>
                    <a:lumOff val="35000"/>
                  </a:schemeClr>
                </a:solidFill>
                <a:latin typeface="Arial Black" panose="020B0A04020102020204" pitchFamily="34" charset="0"/>
              </a:rPr>
            </a:br>
            <a:r>
              <a:rPr lang="en-US" sz="1200" i="1" dirty="0" smtClean="0">
                <a:solidFill>
                  <a:schemeClr val="tx1">
                    <a:lumMod val="65000"/>
                    <a:lumOff val="35000"/>
                  </a:schemeClr>
                </a:solidFill>
                <a:latin typeface="Arial Black" panose="020B0A04020102020204" pitchFamily="34" charset="0"/>
              </a:rPr>
              <a:t/>
            </a:r>
            <a:br>
              <a:rPr lang="en-US" sz="1200" i="1" dirty="0" smtClean="0">
                <a:solidFill>
                  <a:schemeClr val="tx1">
                    <a:lumMod val="65000"/>
                    <a:lumOff val="35000"/>
                  </a:schemeClr>
                </a:solidFill>
                <a:latin typeface="Arial Black" panose="020B0A04020102020204" pitchFamily="34" charset="0"/>
              </a:rPr>
            </a:br>
            <a:r>
              <a:rPr lang="en-US" sz="1400" dirty="0" smtClean="0">
                <a:solidFill>
                  <a:schemeClr val="tx1">
                    <a:lumMod val="65000"/>
                    <a:lumOff val="35000"/>
                  </a:schemeClr>
                </a:solidFill>
                <a:latin typeface="Arial Black" panose="020B0A04020102020204" pitchFamily="34" charset="0"/>
              </a:rPr>
              <a:t>Generali Italia </a:t>
            </a:r>
            <a:r>
              <a:rPr lang="en-US" sz="1400" dirty="0" err="1" smtClean="0">
                <a:solidFill>
                  <a:schemeClr val="tx1">
                    <a:lumMod val="65000"/>
                    <a:lumOff val="35000"/>
                  </a:schemeClr>
                </a:solidFill>
                <a:latin typeface="Arial Black" panose="020B0A04020102020204" pitchFamily="34" charset="0"/>
              </a:rPr>
              <a:t>S.p.a</a:t>
            </a:r>
            <a:r>
              <a:rPr lang="en-US" sz="1400" dirty="0" smtClean="0">
                <a:solidFill>
                  <a:schemeClr val="tx1">
                    <a:lumMod val="65000"/>
                    <a:lumOff val="35000"/>
                  </a:schemeClr>
                </a:solidFill>
                <a:latin typeface="Arial Black" panose="020B0A04020102020204" pitchFamily="34" charset="0"/>
              </a:rPr>
              <a:t>.</a:t>
            </a:r>
            <a:endParaRPr lang="it-IT" sz="1400" dirty="0">
              <a:solidFill>
                <a:schemeClr val="tx1">
                  <a:lumMod val="65000"/>
                  <a:lumOff val="35000"/>
                </a:schemeClr>
              </a:solidFill>
              <a:latin typeface="Arial Black" panose="020B0A04020102020204" pitchFamily="34" charset="0"/>
            </a:endParaRPr>
          </a:p>
        </p:txBody>
      </p:sp>
      <p:sp>
        <p:nvSpPr>
          <p:cNvPr id="5" name="Rettangolo 4"/>
          <p:cNvSpPr/>
          <p:nvPr/>
        </p:nvSpPr>
        <p:spPr>
          <a:xfrm>
            <a:off x="3707904" y="3167390"/>
            <a:ext cx="2479410" cy="2074414"/>
          </a:xfrm>
          <a:prstGeom prst="rect">
            <a:avLst/>
          </a:prstGeom>
        </p:spPr>
        <p:txBody>
          <a:bodyPr wrap="square">
            <a:spAutoFit/>
          </a:bodyPr>
          <a:lstStyle/>
          <a:p>
            <a:pPr lvl="0" algn="ctr">
              <a:spcBef>
                <a:spcPct val="20000"/>
              </a:spcBef>
            </a:pPr>
            <a:endParaRPr lang="it-IT" altLang="it-IT" sz="2800" b="1" dirty="0" smtClean="0">
              <a:solidFill>
                <a:srgbClr val="8E0000"/>
              </a:solidFill>
              <a:latin typeface="Calibri"/>
            </a:endParaRPr>
          </a:p>
          <a:p>
            <a:pPr lvl="0" algn="ctr">
              <a:spcBef>
                <a:spcPct val="20000"/>
              </a:spcBef>
            </a:pPr>
            <a:endParaRPr lang="it-IT" altLang="it-IT" sz="2800" b="1" dirty="0">
              <a:solidFill>
                <a:srgbClr val="8E0000"/>
              </a:solidFill>
              <a:latin typeface="Calibri"/>
            </a:endParaRPr>
          </a:p>
          <a:p>
            <a:pPr lvl="0" algn="ctr">
              <a:spcBef>
                <a:spcPct val="20000"/>
              </a:spcBef>
            </a:pPr>
            <a:endParaRPr lang="it-IT" altLang="it-IT" sz="2800" b="1" dirty="0" smtClean="0">
              <a:solidFill>
                <a:srgbClr val="8E0000"/>
              </a:solidFill>
              <a:latin typeface="Calibri"/>
            </a:endParaRPr>
          </a:p>
          <a:p>
            <a:pPr lvl="0" algn="ctr">
              <a:spcBef>
                <a:spcPct val="20000"/>
              </a:spcBef>
            </a:pPr>
            <a:endParaRPr lang="it-IT" altLang="it-IT" sz="2800" dirty="0">
              <a:solidFill>
                <a:srgbClr val="8E0000"/>
              </a:solidFill>
              <a:latin typeface="Calibri"/>
            </a:endParaRPr>
          </a:p>
        </p:txBody>
      </p:sp>
      <p:cxnSp>
        <p:nvCxnSpPr>
          <p:cNvPr id="4" name="Connettore 1 3"/>
          <p:cNvCxnSpPr/>
          <p:nvPr/>
        </p:nvCxnSpPr>
        <p:spPr>
          <a:xfrm>
            <a:off x="179512" y="2326159"/>
            <a:ext cx="896448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532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10</a:t>
            </a:fld>
            <a:endParaRPr lang="it-IT" dirty="0">
              <a:solidFill>
                <a:srgbClr val="BD2027"/>
              </a:solidFill>
            </a:endParaRPr>
          </a:p>
        </p:txBody>
      </p:sp>
      <p:sp>
        <p:nvSpPr>
          <p:cNvPr id="5" name="Segnaposto testo 4"/>
          <p:cNvSpPr>
            <a:spLocks noGrp="1"/>
          </p:cNvSpPr>
          <p:nvPr>
            <p:ph type="body" sz="quarter" idx="14"/>
          </p:nvPr>
        </p:nvSpPr>
        <p:spPr>
          <a:xfrm>
            <a:off x="347663" y="548680"/>
            <a:ext cx="8400801" cy="5616624"/>
          </a:xfrm>
        </p:spPr>
        <p:txBody>
          <a:bodyPr/>
          <a:lstStyle/>
          <a:p>
            <a:pPr lvl="0" algn="ctr">
              <a:lnSpc>
                <a:spcPct val="100000"/>
              </a:lnSpc>
            </a:pPr>
            <a:endParaRPr lang="en-GB" altLang="it-IT" sz="1600" b="1" dirty="0">
              <a:latin typeface="Arial Black" panose="020B0A04020102020204" pitchFamily="34" charset="0"/>
            </a:endParaRPr>
          </a:p>
          <a:p>
            <a:pPr lvl="0">
              <a:lnSpc>
                <a:spcPct val="100000"/>
              </a:lnSpc>
            </a:pPr>
            <a:endParaRPr lang="en-GB" altLang="it-IT" sz="1600" dirty="0" smtClean="0">
              <a:latin typeface="Calibri"/>
            </a:endParaRPr>
          </a:p>
          <a:p>
            <a:pPr algn="just">
              <a:lnSpc>
                <a:spcPct val="115000"/>
              </a:lnSpc>
              <a:spcAft>
                <a:spcPts val="1000"/>
              </a:spcAft>
            </a:pPr>
            <a:r>
              <a:rPr lang="en-US" sz="1600" dirty="0" err="1" smtClean="0">
                <a:latin typeface="Calibri"/>
                <a:ea typeface="Calibri"/>
                <a:cs typeface="Times New Roman"/>
              </a:rPr>
              <a:t>WindJet</a:t>
            </a:r>
            <a:r>
              <a:rPr lang="en-US" sz="1600" dirty="0" smtClean="0">
                <a:latin typeface="Calibri"/>
                <a:ea typeface="Calibri"/>
                <a:cs typeface="Times New Roman"/>
              </a:rPr>
              <a:t> insurers paid the Hull damage to lessors, the costs of wreckage dismantling/disassembling/removing  were indemnified to the Airline.</a:t>
            </a:r>
          </a:p>
          <a:p>
            <a:pPr algn="just">
              <a:lnSpc>
                <a:spcPct val="115000"/>
              </a:lnSpc>
              <a:spcAft>
                <a:spcPts val="1000"/>
              </a:spcAft>
            </a:pPr>
            <a:r>
              <a:rPr lang="en-US" sz="1600" dirty="0" smtClean="0">
                <a:latin typeface="Calibri"/>
                <a:ea typeface="Calibri"/>
                <a:cs typeface="Times New Roman"/>
              </a:rPr>
              <a:t>The insured entered in negotiation with the lawyers of the passengers and settled the 163 passenger claims.</a:t>
            </a:r>
            <a:endParaRPr lang="en-US" sz="1600" dirty="0">
              <a:latin typeface="Calibri"/>
              <a:ea typeface="Calibri"/>
              <a:cs typeface="Times New Roman"/>
            </a:endParaRPr>
          </a:p>
          <a:p>
            <a:pPr algn="just">
              <a:lnSpc>
                <a:spcPct val="115000"/>
              </a:lnSpc>
              <a:spcAft>
                <a:spcPts val="1000"/>
              </a:spcAft>
            </a:pPr>
            <a:r>
              <a:rPr lang="en-US" sz="1600" dirty="0" smtClean="0">
                <a:latin typeface="Calibri"/>
                <a:ea typeface="Calibri"/>
                <a:cs typeface="Times New Roman"/>
              </a:rPr>
              <a:t>The damages to the ILS (owned by ENAV) has been indemnified to the property insurers acting in subrogation against </a:t>
            </a:r>
            <a:r>
              <a:rPr lang="en-US" sz="1600" dirty="0" err="1" smtClean="0">
                <a:latin typeface="Calibri"/>
                <a:ea typeface="Calibri"/>
                <a:cs typeface="Times New Roman"/>
              </a:rPr>
              <a:t>Windjet</a:t>
            </a:r>
            <a:r>
              <a:rPr lang="en-US" sz="1600" smtClean="0">
                <a:latin typeface="Calibri"/>
                <a:ea typeface="Calibri"/>
                <a:cs typeface="Times New Roman"/>
              </a:rPr>
              <a:t>.</a:t>
            </a:r>
            <a:endParaRPr lang="en-US" sz="1600" dirty="0">
              <a:latin typeface="Calibri"/>
              <a:ea typeface="Calibri"/>
              <a:cs typeface="Times New Roman"/>
            </a:endParaRPr>
          </a:p>
        </p:txBody>
      </p:sp>
    </p:spTree>
    <p:extLst>
      <p:ext uri="{BB962C8B-B14F-4D97-AF65-F5344CB8AC3E}">
        <p14:creationId xmlns:p14="http://schemas.microsoft.com/office/powerpoint/2010/main" val="3351859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11</a:t>
            </a:fld>
            <a:endParaRPr lang="it-IT" dirty="0">
              <a:solidFill>
                <a:srgbClr val="BD2027"/>
              </a:solidFill>
            </a:endParaRPr>
          </a:p>
        </p:txBody>
      </p:sp>
      <p:sp>
        <p:nvSpPr>
          <p:cNvPr id="5" name="Segnaposto testo 4"/>
          <p:cNvSpPr>
            <a:spLocks noGrp="1"/>
          </p:cNvSpPr>
          <p:nvPr>
            <p:ph type="body" sz="quarter" idx="14"/>
          </p:nvPr>
        </p:nvSpPr>
        <p:spPr>
          <a:xfrm>
            <a:off x="179512" y="548680"/>
            <a:ext cx="8400801" cy="5616624"/>
          </a:xfrm>
        </p:spPr>
        <p:txBody>
          <a:bodyPr/>
          <a:lstStyle/>
          <a:p>
            <a:pPr lvl="0" algn="ctr">
              <a:lnSpc>
                <a:spcPct val="100000"/>
              </a:lnSpc>
            </a:pPr>
            <a:r>
              <a:rPr lang="en-US" altLang="it-IT" sz="1600" b="1" dirty="0" smtClean="0">
                <a:latin typeface="Arial Black" panose="020B0A04020102020204" pitchFamily="34" charset="0"/>
              </a:rPr>
              <a:t>Case 2</a:t>
            </a:r>
          </a:p>
          <a:p>
            <a:pPr lvl="0" algn="ctr">
              <a:lnSpc>
                <a:spcPct val="100000"/>
              </a:lnSpc>
            </a:pPr>
            <a:r>
              <a:rPr lang="en-US" altLang="it-IT" sz="1600" b="1" dirty="0" err="1" smtClean="0">
                <a:latin typeface="Arial Black" panose="020B0A04020102020204" pitchFamily="34" charset="0"/>
              </a:rPr>
              <a:t>Carpat</a:t>
            </a:r>
            <a:r>
              <a:rPr lang="en-US" altLang="it-IT" sz="1600" b="1" dirty="0" smtClean="0">
                <a:latin typeface="Arial Black" panose="020B0A04020102020204" pitchFamily="34" charset="0"/>
              </a:rPr>
              <a:t> Air Hard Landing 2 February 2013</a:t>
            </a:r>
            <a:endParaRPr lang="en-US" altLang="it-IT" sz="1600" b="1" dirty="0">
              <a:latin typeface="Arial Black" panose="020B0A04020102020204" pitchFamily="34" charset="0"/>
            </a:endParaRPr>
          </a:p>
          <a:p>
            <a:pPr lvl="0">
              <a:lnSpc>
                <a:spcPct val="100000"/>
              </a:lnSpc>
            </a:pPr>
            <a:endParaRPr lang="en-GB" altLang="it-IT" sz="1600" dirty="0" smtClean="0">
              <a:latin typeface="Calibri"/>
            </a:endParaRPr>
          </a:p>
          <a:p>
            <a:pPr algn="just">
              <a:lnSpc>
                <a:spcPct val="115000"/>
              </a:lnSpc>
              <a:spcAft>
                <a:spcPts val="1000"/>
              </a:spcAft>
            </a:pPr>
            <a:endParaRPr lang="en-US" sz="1600" dirty="0" smtClean="0">
              <a:latin typeface="Calibri"/>
              <a:ea typeface="Calibri"/>
              <a:cs typeface="Times New Roman"/>
            </a:endParaRPr>
          </a:p>
        </p:txBody>
      </p:sp>
      <p:pic>
        <p:nvPicPr>
          <p:cNvPr id="4" name="Immagine 3"/>
          <p:cNvPicPr>
            <a:picLocks noChangeAspect="1"/>
          </p:cNvPicPr>
          <p:nvPr/>
        </p:nvPicPr>
        <p:blipFill>
          <a:blip r:embed="rId2"/>
          <a:stretch>
            <a:fillRect/>
          </a:stretch>
        </p:blipFill>
        <p:spPr>
          <a:xfrm>
            <a:off x="340918" y="1115048"/>
            <a:ext cx="8695578" cy="4849499"/>
          </a:xfrm>
          <a:prstGeom prst="rect">
            <a:avLst/>
          </a:prstGeom>
        </p:spPr>
      </p:pic>
    </p:spTree>
    <p:extLst>
      <p:ext uri="{BB962C8B-B14F-4D97-AF65-F5344CB8AC3E}">
        <p14:creationId xmlns:p14="http://schemas.microsoft.com/office/powerpoint/2010/main" val="2534160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12</a:t>
            </a:fld>
            <a:endParaRPr lang="it-IT" dirty="0">
              <a:solidFill>
                <a:srgbClr val="BD2027"/>
              </a:solidFill>
            </a:endParaRPr>
          </a:p>
        </p:txBody>
      </p:sp>
      <p:sp>
        <p:nvSpPr>
          <p:cNvPr id="5" name="Segnaposto testo 4"/>
          <p:cNvSpPr>
            <a:spLocks noGrp="1"/>
          </p:cNvSpPr>
          <p:nvPr>
            <p:ph type="body" sz="quarter" idx="14"/>
          </p:nvPr>
        </p:nvSpPr>
        <p:spPr>
          <a:xfrm>
            <a:off x="347663" y="548680"/>
            <a:ext cx="8400801" cy="5616624"/>
          </a:xfrm>
        </p:spPr>
        <p:txBody>
          <a:bodyPr/>
          <a:lstStyle/>
          <a:p>
            <a:pPr lvl="0" algn="ctr">
              <a:lnSpc>
                <a:spcPct val="100000"/>
              </a:lnSpc>
            </a:pPr>
            <a:endParaRPr lang="en-GB" altLang="it-IT" sz="1600" b="1" dirty="0">
              <a:latin typeface="Arial Black" panose="020B0A04020102020204" pitchFamily="34" charset="0"/>
            </a:endParaRPr>
          </a:p>
          <a:p>
            <a:pPr lvl="0">
              <a:lnSpc>
                <a:spcPct val="100000"/>
              </a:lnSpc>
            </a:pPr>
            <a:r>
              <a:rPr lang="en-US" altLang="it-IT" sz="1600" dirty="0">
                <a:latin typeface="Calibri"/>
              </a:rPr>
              <a:t>A </a:t>
            </a:r>
            <a:r>
              <a:rPr lang="en-US" altLang="it-IT" sz="1600" dirty="0" err="1">
                <a:latin typeface="Calibri"/>
              </a:rPr>
              <a:t>Carpatair</a:t>
            </a:r>
            <a:r>
              <a:rPr lang="en-US" altLang="it-IT" sz="1600" dirty="0">
                <a:latin typeface="Calibri"/>
              </a:rPr>
              <a:t> </a:t>
            </a:r>
            <a:r>
              <a:rPr lang="en-US" altLang="it-IT" sz="1600" dirty="0" err="1">
                <a:latin typeface="Calibri"/>
              </a:rPr>
              <a:t>Avion</a:t>
            </a:r>
            <a:r>
              <a:rPr lang="en-US" altLang="it-IT" sz="1600" dirty="0">
                <a:latin typeface="Calibri"/>
              </a:rPr>
              <a:t> de Transport Regional ATR-72-500 on behalf of Alitalia, registration YR-ATS performing flight V3-1670/AZ-1670 from Pisa to Rome Fiumicino </a:t>
            </a:r>
            <a:r>
              <a:rPr lang="en-US" altLang="it-IT" sz="1600" dirty="0" smtClean="0">
                <a:latin typeface="Calibri"/>
              </a:rPr>
              <a:t>with </a:t>
            </a:r>
            <a:r>
              <a:rPr lang="en-US" altLang="it-IT" sz="1600" dirty="0">
                <a:latin typeface="Calibri"/>
              </a:rPr>
              <a:t>46 passengers and 4 crew, landed on Fiumicino's </a:t>
            </a:r>
            <a:r>
              <a:rPr lang="en-US" altLang="it-IT" sz="1600" dirty="0" smtClean="0">
                <a:latin typeface="Calibri"/>
              </a:rPr>
              <a:t>runway </a:t>
            </a:r>
            <a:r>
              <a:rPr lang="en-US" altLang="it-IT" sz="1600" dirty="0">
                <a:latin typeface="Calibri"/>
              </a:rPr>
              <a:t>at about </a:t>
            </a:r>
            <a:r>
              <a:rPr lang="en-US" altLang="it-IT" sz="1600" dirty="0" smtClean="0">
                <a:latin typeface="Calibri"/>
              </a:rPr>
              <a:t>20:32 but </a:t>
            </a:r>
            <a:r>
              <a:rPr lang="en-US" altLang="it-IT" sz="1600" dirty="0">
                <a:latin typeface="Calibri"/>
              </a:rPr>
              <a:t>veered right off the runway and came to a stop on soft ground, about 1800 meters down the runway and about 70 meters off the right edge of the runway near </a:t>
            </a:r>
            <a:r>
              <a:rPr lang="en-US" altLang="it-IT" sz="1600" dirty="0" err="1">
                <a:latin typeface="Calibri"/>
              </a:rPr>
              <a:t>highspeed</a:t>
            </a:r>
            <a:r>
              <a:rPr lang="en-US" altLang="it-IT" sz="1600" dirty="0">
                <a:latin typeface="Calibri"/>
              </a:rPr>
              <a:t> turnoff DE, with the right main and nose gear collapsed. The aircraft was evacuated. A passenger received a serious injury (broken femur), the first officer received a serious spinal injury, 4 passengers received minor injuries, all 6 were taken to hospitals. The aircraft received substantial damage to right main and nose gear, nose, right hand propeller and engine.</a:t>
            </a:r>
          </a:p>
          <a:p>
            <a:pPr lvl="0">
              <a:lnSpc>
                <a:spcPct val="100000"/>
              </a:lnSpc>
            </a:pPr>
            <a:endParaRPr lang="en-US" altLang="it-IT" sz="1600" dirty="0">
              <a:latin typeface="Calibri"/>
            </a:endParaRPr>
          </a:p>
          <a:p>
            <a:pPr lvl="0">
              <a:lnSpc>
                <a:spcPct val="100000"/>
              </a:lnSpc>
            </a:pPr>
            <a:r>
              <a:rPr lang="en-US" altLang="it-IT" sz="1600" dirty="0" smtClean="0">
                <a:latin typeface="Calibri"/>
              </a:rPr>
              <a:t>Passengers </a:t>
            </a:r>
            <a:r>
              <a:rPr lang="en-US" altLang="it-IT" sz="1600" dirty="0">
                <a:latin typeface="Calibri"/>
              </a:rPr>
              <a:t>reported the aircraft bounced on landing and touched down hard a second time at which time the right main gear obviously bent and the aircraft veered off the runway.</a:t>
            </a:r>
          </a:p>
          <a:p>
            <a:pPr lvl="0">
              <a:lnSpc>
                <a:spcPct val="100000"/>
              </a:lnSpc>
            </a:pPr>
            <a:endParaRPr lang="en-US" altLang="it-IT" sz="1600" dirty="0">
              <a:latin typeface="Calibri"/>
            </a:endParaRPr>
          </a:p>
          <a:p>
            <a:pPr lvl="0">
              <a:lnSpc>
                <a:spcPct val="100000"/>
              </a:lnSpc>
            </a:pPr>
            <a:r>
              <a:rPr lang="en-US" altLang="it-IT" sz="1600" dirty="0">
                <a:latin typeface="Calibri"/>
              </a:rPr>
              <a:t>Alitalia reported the aircraft experienced difficulties in the final stages of the approach due to strong winds, which led to the aircraft leaving the runway. One of the passengers received a fracture of the femur, all passengers requiring medical care have been taken to hospitals. All flights operated by </a:t>
            </a:r>
            <a:r>
              <a:rPr lang="en-US" altLang="it-IT" sz="1600" dirty="0" err="1">
                <a:latin typeface="Calibri"/>
              </a:rPr>
              <a:t>Carpatair</a:t>
            </a:r>
            <a:r>
              <a:rPr lang="en-US" altLang="it-IT" sz="1600" dirty="0">
                <a:latin typeface="Calibri"/>
              </a:rPr>
              <a:t> on behalf of Alitalia have been suspended.</a:t>
            </a:r>
          </a:p>
          <a:p>
            <a:pPr lvl="0">
              <a:lnSpc>
                <a:spcPct val="100000"/>
              </a:lnSpc>
            </a:pPr>
            <a:endParaRPr lang="en-GB" altLang="it-IT" sz="1600" dirty="0" smtClean="0">
              <a:latin typeface="Calibri"/>
            </a:endParaRPr>
          </a:p>
        </p:txBody>
      </p:sp>
    </p:spTree>
    <p:extLst>
      <p:ext uri="{BB962C8B-B14F-4D97-AF65-F5344CB8AC3E}">
        <p14:creationId xmlns:p14="http://schemas.microsoft.com/office/powerpoint/2010/main" val="2001193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13</a:t>
            </a:fld>
            <a:endParaRPr lang="it-IT" dirty="0">
              <a:solidFill>
                <a:srgbClr val="BD2027"/>
              </a:solidFill>
            </a:endParaRPr>
          </a:p>
        </p:txBody>
      </p:sp>
      <p:sp>
        <p:nvSpPr>
          <p:cNvPr id="5" name="Segnaposto testo 4"/>
          <p:cNvSpPr>
            <a:spLocks noGrp="1"/>
          </p:cNvSpPr>
          <p:nvPr>
            <p:ph type="body" sz="quarter" idx="14"/>
          </p:nvPr>
        </p:nvSpPr>
        <p:spPr>
          <a:xfrm>
            <a:off x="347663" y="548680"/>
            <a:ext cx="8544817" cy="5616624"/>
          </a:xfrm>
        </p:spPr>
        <p:txBody>
          <a:bodyPr/>
          <a:lstStyle/>
          <a:p>
            <a:pPr lvl="0" algn="ctr">
              <a:lnSpc>
                <a:spcPct val="100000"/>
              </a:lnSpc>
            </a:pPr>
            <a:endParaRPr lang="en-GB" altLang="it-IT" sz="1600" b="1" dirty="0">
              <a:latin typeface="Arial Black" panose="020B0A04020102020204" pitchFamily="34" charset="0"/>
            </a:endParaRPr>
          </a:p>
          <a:p>
            <a:pPr lvl="0">
              <a:lnSpc>
                <a:spcPct val="100000"/>
              </a:lnSpc>
            </a:pPr>
            <a:endParaRPr lang="en-GB" altLang="it-IT" sz="1600" dirty="0" smtClean="0">
              <a:latin typeface="Calibri"/>
            </a:endParaRPr>
          </a:p>
          <a:p>
            <a:pPr algn="just">
              <a:lnSpc>
                <a:spcPct val="115000"/>
              </a:lnSpc>
              <a:spcAft>
                <a:spcPts val="1000"/>
              </a:spcAft>
            </a:pPr>
            <a:r>
              <a:rPr lang="en-US" sz="1600" dirty="0" smtClean="0">
                <a:latin typeface="Calibri"/>
                <a:ea typeface="Calibri"/>
                <a:cs typeface="Times New Roman"/>
              </a:rPr>
              <a:t>The Aircraft involved in this accident operate on the basis of a Wet lease agreement between Alitalia and </a:t>
            </a:r>
            <a:r>
              <a:rPr lang="en-US" sz="1600" dirty="0" err="1" smtClean="0">
                <a:latin typeface="Calibri"/>
                <a:ea typeface="Calibri"/>
                <a:cs typeface="Times New Roman"/>
              </a:rPr>
              <a:t>Capatair</a:t>
            </a:r>
            <a:r>
              <a:rPr lang="en-US" sz="1600" dirty="0" smtClean="0">
                <a:latin typeface="Calibri"/>
                <a:ea typeface="Calibri"/>
                <a:cs typeface="Times New Roman"/>
              </a:rPr>
              <a:t>. </a:t>
            </a:r>
          </a:p>
          <a:p>
            <a:pPr algn="just">
              <a:lnSpc>
                <a:spcPct val="115000"/>
              </a:lnSpc>
              <a:spcAft>
                <a:spcPts val="1000"/>
              </a:spcAft>
            </a:pPr>
            <a:r>
              <a:rPr lang="it-IT" sz="1600" dirty="0">
                <a:latin typeface="Calibri"/>
                <a:ea typeface="Calibri"/>
                <a:cs typeface="Times New Roman"/>
              </a:rPr>
              <a:t>Alitalia </a:t>
            </a:r>
            <a:r>
              <a:rPr lang="it-IT" sz="1600" dirty="0" err="1" smtClean="0">
                <a:latin typeface="Calibri"/>
                <a:ea typeface="Calibri"/>
                <a:cs typeface="Times New Roman"/>
              </a:rPr>
              <a:t>qualified</a:t>
            </a:r>
            <a:r>
              <a:rPr lang="it-IT" sz="1600" dirty="0" smtClean="0">
                <a:latin typeface="Calibri"/>
                <a:ea typeface="Calibri"/>
                <a:cs typeface="Times New Roman"/>
              </a:rPr>
              <a:t> </a:t>
            </a:r>
            <a:r>
              <a:rPr lang="it-IT" sz="1600" dirty="0" err="1" smtClean="0">
                <a:latin typeface="Calibri"/>
                <a:ea typeface="Calibri"/>
                <a:cs typeface="Times New Roman"/>
              </a:rPr>
              <a:t>Carpatair</a:t>
            </a:r>
            <a:r>
              <a:rPr lang="it-IT" sz="1600" dirty="0" smtClean="0">
                <a:latin typeface="Calibri"/>
                <a:ea typeface="Calibri"/>
                <a:cs typeface="Times New Roman"/>
              </a:rPr>
              <a:t> </a:t>
            </a:r>
            <a:r>
              <a:rPr lang="it-IT" sz="1600" dirty="0" err="1" smtClean="0">
                <a:latin typeface="Calibri"/>
                <a:ea typeface="Calibri"/>
                <a:cs typeface="Times New Roman"/>
              </a:rPr>
              <a:t>as</a:t>
            </a:r>
            <a:r>
              <a:rPr lang="it-IT" sz="1600" dirty="0" smtClean="0">
                <a:latin typeface="Calibri"/>
                <a:ea typeface="Calibri"/>
                <a:cs typeface="Times New Roman"/>
              </a:rPr>
              <a:t> </a:t>
            </a:r>
            <a:r>
              <a:rPr lang="it-IT" sz="1600" dirty="0" err="1" smtClean="0">
                <a:latin typeface="Calibri"/>
                <a:ea typeface="Calibri"/>
                <a:cs typeface="Times New Roman"/>
              </a:rPr>
              <a:t>wet</a:t>
            </a:r>
            <a:r>
              <a:rPr lang="it-IT" sz="1600" dirty="0" smtClean="0">
                <a:latin typeface="Calibri"/>
                <a:ea typeface="Calibri"/>
                <a:cs typeface="Times New Roman"/>
              </a:rPr>
              <a:t> leasing </a:t>
            </a:r>
            <a:r>
              <a:rPr lang="it-IT" sz="1600" dirty="0" err="1" smtClean="0">
                <a:latin typeface="Calibri"/>
                <a:ea typeface="Calibri"/>
                <a:cs typeface="Times New Roman"/>
              </a:rPr>
              <a:t>services</a:t>
            </a:r>
            <a:r>
              <a:rPr lang="it-IT" sz="1600" dirty="0" smtClean="0">
                <a:latin typeface="Calibri"/>
                <a:ea typeface="Calibri"/>
                <a:cs typeface="Times New Roman"/>
              </a:rPr>
              <a:t>  </a:t>
            </a:r>
            <a:r>
              <a:rPr lang="it-IT" sz="1600" dirty="0" err="1" smtClean="0">
                <a:latin typeface="Calibri"/>
                <a:ea typeface="Calibri"/>
                <a:cs typeface="Times New Roman"/>
              </a:rPr>
              <a:t>supplier</a:t>
            </a:r>
            <a:r>
              <a:rPr lang="it-IT" sz="1600" dirty="0" smtClean="0">
                <a:latin typeface="Calibri"/>
                <a:ea typeface="Calibri"/>
                <a:cs typeface="Times New Roman"/>
              </a:rPr>
              <a:t> </a:t>
            </a:r>
            <a:r>
              <a:rPr lang="it-IT" sz="1600" dirty="0" err="1" smtClean="0">
                <a:latin typeface="Calibri"/>
                <a:ea typeface="Calibri"/>
                <a:cs typeface="Times New Roman"/>
              </a:rPr>
              <a:t>according</a:t>
            </a:r>
            <a:r>
              <a:rPr lang="it-IT" sz="1600" dirty="0" smtClean="0">
                <a:latin typeface="Calibri"/>
                <a:ea typeface="Calibri"/>
                <a:cs typeface="Times New Roman"/>
              </a:rPr>
              <a:t> to </a:t>
            </a:r>
            <a:r>
              <a:rPr lang="it-IT" sz="1600" dirty="0" err="1">
                <a:latin typeface="Calibri"/>
                <a:ea typeface="Calibri"/>
                <a:cs typeface="Times New Roman"/>
              </a:rPr>
              <a:t>I</a:t>
            </a:r>
            <a:r>
              <a:rPr lang="it-IT" sz="1600" dirty="0" err="1" smtClean="0">
                <a:latin typeface="Calibri"/>
                <a:ea typeface="Calibri"/>
                <a:cs typeface="Times New Roman"/>
              </a:rPr>
              <a:t>talian</a:t>
            </a:r>
            <a:r>
              <a:rPr lang="it-IT" sz="1600" dirty="0" smtClean="0">
                <a:latin typeface="Calibri"/>
                <a:ea typeface="Calibri"/>
                <a:cs typeface="Times New Roman"/>
              </a:rPr>
              <a:t> and </a:t>
            </a:r>
            <a:r>
              <a:rPr lang="it-IT" sz="1600" dirty="0" err="1">
                <a:latin typeface="Calibri"/>
                <a:ea typeface="Calibri"/>
                <a:cs typeface="Times New Roman"/>
              </a:rPr>
              <a:t>E</a:t>
            </a:r>
            <a:r>
              <a:rPr lang="it-IT" sz="1600" dirty="0" err="1" smtClean="0">
                <a:latin typeface="Calibri"/>
                <a:ea typeface="Calibri"/>
                <a:cs typeface="Times New Roman"/>
              </a:rPr>
              <a:t>uropean</a:t>
            </a:r>
            <a:r>
              <a:rPr lang="it-IT" sz="1600" dirty="0" smtClean="0">
                <a:latin typeface="Calibri"/>
                <a:ea typeface="Calibri"/>
                <a:cs typeface="Times New Roman"/>
              </a:rPr>
              <a:t> </a:t>
            </a:r>
            <a:r>
              <a:rPr lang="it-IT" sz="1600" dirty="0" err="1" smtClean="0">
                <a:latin typeface="Calibri"/>
                <a:ea typeface="Calibri"/>
                <a:cs typeface="Times New Roman"/>
              </a:rPr>
              <a:t>requirement</a:t>
            </a:r>
            <a:r>
              <a:rPr lang="it-IT" sz="1600" dirty="0" smtClean="0">
                <a:latin typeface="Calibri"/>
                <a:ea typeface="Calibri"/>
                <a:cs typeface="Times New Roman"/>
              </a:rPr>
              <a:t>, the </a:t>
            </a:r>
            <a:r>
              <a:rPr lang="it-IT" sz="1600" dirty="0" err="1" smtClean="0">
                <a:latin typeface="Calibri"/>
                <a:ea typeface="Calibri"/>
                <a:cs typeface="Times New Roman"/>
              </a:rPr>
              <a:t>agreement</a:t>
            </a:r>
            <a:r>
              <a:rPr lang="it-IT" sz="1600" dirty="0" smtClean="0">
                <a:latin typeface="Calibri"/>
                <a:ea typeface="Calibri"/>
                <a:cs typeface="Times New Roman"/>
              </a:rPr>
              <a:t> </a:t>
            </a:r>
            <a:r>
              <a:rPr lang="it-IT" sz="1600" dirty="0" err="1" smtClean="0">
                <a:latin typeface="Calibri"/>
                <a:ea typeface="Calibri"/>
                <a:cs typeface="Times New Roman"/>
              </a:rPr>
              <a:t>between</a:t>
            </a:r>
            <a:r>
              <a:rPr lang="it-IT" sz="1600" dirty="0" smtClean="0">
                <a:latin typeface="Calibri"/>
                <a:ea typeface="Calibri"/>
                <a:cs typeface="Times New Roman"/>
              </a:rPr>
              <a:t> Alitalia and </a:t>
            </a:r>
            <a:r>
              <a:rPr lang="it-IT" sz="1600" dirty="0" err="1" smtClean="0">
                <a:latin typeface="Calibri"/>
                <a:ea typeface="Calibri"/>
                <a:cs typeface="Times New Roman"/>
              </a:rPr>
              <a:t>Carpat</a:t>
            </a:r>
            <a:r>
              <a:rPr lang="it-IT" sz="1600" dirty="0" smtClean="0">
                <a:latin typeface="Calibri"/>
                <a:ea typeface="Calibri"/>
                <a:cs typeface="Times New Roman"/>
              </a:rPr>
              <a:t> Air </a:t>
            </a:r>
            <a:r>
              <a:rPr lang="it-IT" sz="1600" dirty="0" err="1" smtClean="0">
                <a:latin typeface="Calibri"/>
                <a:ea typeface="Calibri"/>
                <a:cs typeface="Times New Roman"/>
              </a:rPr>
              <a:t>was</a:t>
            </a:r>
            <a:r>
              <a:rPr lang="it-IT" sz="1600" dirty="0" smtClean="0">
                <a:latin typeface="Calibri"/>
                <a:ea typeface="Calibri"/>
                <a:cs typeface="Times New Roman"/>
              </a:rPr>
              <a:t> </a:t>
            </a:r>
            <a:r>
              <a:rPr lang="it-IT" sz="1600" dirty="0" err="1" smtClean="0">
                <a:latin typeface="Calibri"/>
                <a:ea typeface="Calibri"/>
                <a:cs typeface="Times New Roman"/>
              </a:rPr>
              <a:t>approved</a:t>
            </a:r>
            <a:r>
              <a:rPr lang="it-IT" sz="1600" dirty="0" smtClean="0">
                <a:latin typeface="Calibri"/>
                <a:ea typeface="Calibri"/>
                <a:cs typeface="Times New Roman"/>
              </a:rPr>
              <a:t> from ENAC. ENAC </a:t>
            </a:r>
            <a:r>
              <a:rPr lang="it-IT" sz="1600" dirty="0" err="1" smtClean="0">
                <a:latin typeface="Calibri"/>
                <a:ea typeface="Calibri"/>
                <a:cs typeface="Times New Roman"/>
              </a:rPr>
              <a:t>performed</a:t>
            </a:r>
            <a:r>
              <a:rPr lang="it-IT" sz="1600" dirty="0" smtClean="0">
                <a:latin typeface="Calibri"/>
                <a:ea typeface="Calibri"/>
                <a:cs typeface="Times New Roman"/>
              </a:rPr>
              <a:t> an </a:t>
            </a:r>
            <a:r>
              <a:rPr lang="it-IT" sz="1600" dirty="0" err="1" smtClean="0">
                <a:latin typeface="Calibri"/>
                <a:ea typeface="Calibri"/>
                <a:cs typeface="Times New Roman"/>
              </a:rPr>
              <a:t>inspection</a:t>
            </a:r>
            <a:r>
              <a:rPr lang="it-IT" sz="1600" dirty="0" smtClean="0">
                <a:latin typeface="Calibri"/>
                <a:ea typeface="Calibri"/>
                <a:cs typeface="Times New Roman"/>
              </a:rPr>
              <a:t> on the Aircraft </a:t>
            </a:r>
            <a:r>
              <a:rPr lang="en-US" sz="1600" dirty="0">
                <a:latin typeface="Calibri"/>
                <a:ea typeface="Calibri"/>
                <a:cs typeface="Times New Roman"/>
              </a:rPr>
              <a:t>ATR-72-500 </a:t>
            </a:r>
            <a:r>
              <a:rPr lang="en-US" sz="1600" dirty="0" smtClean="0">
                <a:latin typeface="Calibri"/>
                <a:ea typeface="Calibri"/>
                <a:cs typeface="Times New Roman"/>
              </a:rPr>
              <a:t>YR-ATS one month before the incident without </a:t>
            </a:r>
            <a:r>
              <a:rPr lang="en-US" sz="1600" dirty="0" err="1" smtClean="0">
                <a:latin typeface="Calibri"/>
                <a:ea typeface="Calibri"/>
                <a:cs typeface="Times New Roman"/>
              </a:rPr>
              <a:t>significative</a:t>
            </a:r>
            <a:r>
              <a:rPr lang="en-US" sz="1600" dirty="0" smtClean="0">
                <a:latin typeface="Calibri"/>
                <a:ea typeface="Calibri"/>
                <a:cs typeface="Times New Roman"/>
              </a:rPr>
              <a:t> findings.</a:t>
            </a:r>
          </a:p>
          <a:p>
            <a:pPr algn="just">
              <a:lnSpc>
                <a:spcPct val="115000"/>
              </a:lnSpc>
              <a:spcAft>
                <a:spcPts val="1000"/>
              </a:spcAft>
            </a:pPr>
            <a:r>
              <a:rPr lang="en-US" sz="1600" dirty="0" smtClean="0">
                <a:latin typeface="Calibri"/>
                <a:ea typeface="Calibri"/>
                <a:cs typeface="Times New Roman"/>
              </a:rPr>
              <a:t>The passengers claims have been handled and settled from Alitalia’s  insurers on behalf of the Airline.</a:t>
            </a:r>
          </a:p>
          <a:p>
            <a:pPr algn="just">
              <a:lnSpc>
                <a:spcPct val="115000"/>
              </a:lnSpc>
              <a:spcAft>
                <a:spcPts val="1000"/>
              </a:spcAft>
            </a:pPr>
            <a:r>
              <a:rPr lang="en-US" sz="1600" dirty="0" smtClean="0">
                <a:latin typeface="Calibri"/>
                <a:ea typeface="Calibri"/>
                <a:cs typeface="Times New Roman"/>
              </a:rPr>
              <a:t>The Hull damage has been indemnified from </a:t>
            </a:r>
            <a:r>
              <a:rPr lang="en-US" sz="1600" dirty="0" err="1">
                <a:latin typeface="Calibri"/>
                <a:ea typeface="Calibri"/>
                <a:cs typeface="Times New Roman"/>
              </a:rPr>
              <a:t>C</a:t>
            </a:r>
            <a:r>
              <a:rPr lang="en-US" sz="1600" dirty="0" err="1" smtClean="0">
                <a:latin typeface="Calibri"/>
                <a:ea typeface="Calibri"/>
                <a:cs typeface="Times New Roman"/>
              </a:rPr>
              <a:t>arpat</a:t>
            </a:r>
            <a:r>
              <a:rPr lang="en-US" sz="1600" dirty="0" smtClean="0">
                <a:latin typeface="Calibri"/>
                <a:ea typeface="Calibri"/>
                <a:cs typeface="Times New Roman"/>
              </a:rPr>
              <a:t> Air Insurers</a:t>
            </a:r>
            <a:endParaRPr lang="en-US" sz="1600" dirty="0">
              <a:latin typeface="Calibri"/>
              <a:ea typeface="Calibri"/>
              <a:cs typeface="Times New Roman"/>
            </a:endParaRPr>
          </a:p>
        </p:txBody>
      </p:sp>
    </p:spTree>
    <p:extLst>
      <p:ext uri="{BB962C8B-B14F-4D97-AF65-F5344CB8AC3E}">
        <p14:creationId xmlns:p14="http://schemas.microsoft.com/office/powerpoint/2010/main" val="279707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2</a:t>
            </a:fld>
            <a:endParaRPr lang="it-IT" dirty="0">
              <a:solidFill>
                <a:srgbClr val="BD2027"/>
              </a:solidFill>
            </a:endParaRPr>
          </a:p>
        </p:txBody>
      </p:sp>
      <p:sp>
        <p:nvSpPr>
          <p:cNvPr id="5" name="Segnaposto testo 4"/>
          <p:cNvSpPr>
            <a:spLocks noGrp="1"/>
          </p:cNvSpPr>
          <p:nvPr>
            <p:ph type="body" sz="quarter" idx="14"/>
          </p:nvPr>
        </p:nvSpPr>
        <p:spPr>
          <a:xfrm>
            <a:off x="347663" y="548680"/>
            <a:ext cx="8400801" cy="5616624"/>
          </a:xfrm>
          <a:noFill/>
        </p:spPr>
        <p:txBody>
          <a:bodyPr/>
          <a:lstStyle/>
          <a:p>
            <a:pPr algn="ctr">
              <a:lnSpc>
                <a:spcPct val="115000"/>
              </a:lnSpc>
              <a:spcAft>
                <a:spcPts val="1000"/>
              </a:spcAft>
            </a:pPr>
            <a:r>
              <a:rPr lang="en-US" sz="2000" b="1" dirty="0" smtClean="0">
                <a:latin typeface="Arial Black" panose="020B0A04020102020204" pitchFamily="34" charset="0"/>
                <a:ea typeface="Calibri"/>
                <a:cs typeface="Times New Roman"/>
              </a:rPr>
              <a:t>Coverage provided  from Insurance Companies for Airlines</a:t>
            </a:r>
          </a:p>
          <a:p>
            <a:pPr algn="ctr">
              <a:lnSpc>
                <a:spcPct val="115000"/>
              </a:lnSpc>
              <a:spcAft>
                <a:spcPts val="1000"/>
              </a:spcAft>
            </a:pPr>
            <a:endParaRPr lang="en-US" sz="2000" b="1" dirty="0">
              <a:latin typeface="Arial Black" panose="020B0A04020102020204" pitchFamily="34" charset="0"/>
              <a:ea typeface="Calibri"/>
              <a:cs typeface="Times New Roman"/>
            </a:endParaRPr>
          </a:p>
          <a:p>
            <a:pPr algn="ctr">
              <a:lnSpc>
                <a:spcPct val="115000"/>
              </a:lnSpc>
              <a:spcAft>
                <a:spcPts val="1000"/>
              </a:spcAft>
            </a:pPr>
            <a:endParaRPr lang="en-US" sz="2000" b="1" dirty="0" smtClean="0">
              <a:latin typeface="Arial Black" panose="020B0A04020102020204" pitchFamily="34" charset="0"/>
              <a:ea typeface="Calibri"/>
              <a:cs typeface="Times New Roman"/>
            </a:endParaRP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Combined policy</a:t>
            </a: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Hull Coverage </a:t>
            </a: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Air  carrier Liability</a:t>
            </a: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Third Party Liability </a:t>
            </a: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Crew Personal Injury</a:t>
            </a: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Crew Loss of licence</a:t>
            </a:r>
          </a:p>
          <a:p>
            <a:pPr algn="just">
              <a:lnSpc>
                <a:spcPct val="115000"/>
              </a:lnSpc>
              <a:spcAft>
                <a:spcPts val="1000"/>
              </a:spcAft>
            </a:pPr>
            <a:endParaRPr lang="en-GB" sz="1600" dirty="0" smtClean="0">
              <a:latin typeface="Calibri"/>
              <a:ea typeface="Calibri"/>
              <a:cs typeface="Times New Roman"/>
            </a:endParaRPr>
          </a:p>
          <a:p>
            <a:pPr algn="just">
              <a:lnSpc>
                <a:spcPct val="115000"/>
              </a:lnSpc>
              <a:spcAft>
                <a:spcPts val="1000"/>
              </a:spcAft>
            </a:pPr>
            <a:endParaRPr lang="en-GB" sz="1600" dirty="0" smtClean="0">
              <a:latin typeface="Calibri"/>
              <a:ea typeface="Calibri"/>
              <a:cs typeface="Times New Roman"/>
            </a:endParaRPr>
          </a:p>
          <a:p>
            <a:pPr algn="just">
              <a:lnSpc>
                <a:spcPct val="150000"/>
              </a:lnSpc>
            </a:pPr>
            <a:endParaRPr lang="en-GB" sz="1600" dirty="0">
              <a:latin typeface="Calibri" panose="020F0502020204030204" pitchFamily="34" charset="0"/>
            </a:endParaRPr>
          </a:p>
        </p:txBody>
      </p:sp>
    </p:spTree>
    <p:extLst>
      <p:ext uri="{BB962C8B-B14F-4D97-AF65-F5344CB8AC3E}">
        <p14:creationId xmlns:p14="http://schemas.microsoft.com/office/powerpoint/2010/main" val="351791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3</a:t>
            </a:fld>
            <a:endParaRPr lang="it-IT" dirty="0">
              <a:solidFill>
                <a:srgbClr val="BD2027"/>
              </a:solidFill>
            </a:endParaRPr>
          </a:p>
        </p:txBody>
      </p:sp>
      <p:sp>
        <p:nvSpPr>
          <p:cNvPr id="5" name="Segnaposto testo 4"/>
          <p:cNvSpPr>
            <a:spLocks noGrp="1"/>
          </p:cNvSpPr>
          <p:nvPr>
            <p:ph type="body" sz="quarter" idx="14"/>
          </p:nvPr>
        </p:nvSpPr>
        <p:spPr>
          <a:xfrm>
            <a:off x="338570" y="451877"/>
            <a:ext cx="8400801" cy="5616624"/>
          </a:xfrm>
        </p:spPr>
        <p:txBody>
          <a:bodyPr/>
          <a:lstStyle/>
          <a:p>
            <a:pPr algn="ctr">
              <a:lnSpc>
                <a:spcPct val="115000"/>
              </a:lnSpc>
              <a:spcAft>
                <a:spcPts val="1000"/>
              </a:spcAft>
            </a:pPr>
            <a:r>
              <a:rPr lang="en-GB" sz="2000" b="1" dirty="0" smtClean="0">
                <a:latin typeface="Arial Black" panose="020B0A04020102020204" pitchFamily="34" charset="0"/>
                <a:ea typeface="Calibri"/>
                <a:cs typeface="Times New Roman"/>
              </a:rPr>
              <a:t>Air  Crash Scenario </a:t>
            </a:r>
          </a:p>
          <a:p>
            <a:pPr algn="ctr">
              <a:lnSpc>
                <a:spcPct val="115000"/>
              </a:lnSpc>
              <a:spcAft>
                <a:spcPts val="1000"/>
              </a:spcAft>
            </a:pPr>
            <a:endParaRPr lang="en-GB" sz="1600" b="1" dirty="0" smtClean="0">
              <a:latin typeface="Arial Black" panose="020B0A04020102020204" pitchFamily="34" charset="0"/>
              <a:ea typeface="Calibri"/>
              <a:cs typeface="Times New Roman"/>
            </a:endParaRPr>
          </a:p>
          <a:p>
            <a:pPr algn="just">
              <a:lnSpc>
                <a:spcPct val="115000"/>
              </a:lnSpc>
              <a:spcAft>
                <a:spcPts val="1000"/>
              </a:spcAft>
            </a:pPr>
            <a:r>
              <a:rPr lang="en-GB" sz="2000" dirty="0" smtClean="0">
                <a:latin typeface="Calibri"/>
                <a:ea typeface="Calibri"/>
                <a:cs typeface="Times New Roman"/>
              </a:rPr>
              <a:t>In case of An Air  Crash the insurance company may face a scenario like the following:</a:t>
            </a: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The damage to the aircraft will be paid to the airline/lessor as indicate in the Combined Policy (Hull section)</a:t>
            </a:r>
          </a:p>
          <a:p>
            <a:pPr marL="285750" indent="-285750" algn="just">
              <a:lnSpc>
                <a:spcPct val="115000"/>
              </a:lnSpc>
              <a:spcAft>
                <a:spcPts val="1000"/>
              </a:spcAft>
              <a:buFont typeface="Wingdings" panose="05000000000000000000" pitchFamily="2" charset="2"/>
              <a:buChar char="Ø"/>
            </a:pPr>
            <a:r>
              <a:rPr lang="en-GB" sz="2000" dirty="0" smtClean="0">
                <a:latin typeface="Calibri"/>
                <a:ea typeface="Calibri"/>
                <a:cs typeface="Times New Roman"/>
              </a:rPr>
              <a:t>The </a:t>
            </a:r>
            <a:r>
              <a:rPr lang="en-US" sz="2000" dirty="0">
                <a:latin typeface="Calibri"/>
                <a:ea typeface="Calibri"/>
                <a:cs typeface="Times New Roman"/>
              </a:rPr>
              <a:t>Crew Personal Injuries </a:t>
            </a:r>
            <a:r>
              <a:rPr lang="en-US" sz="2000" dirty="0" smtClean="0">
                <a:latin typeface="Calibri"/>
                <a:ea typeface="Calibri"/>
                <a:cs typeface="Times New Roman"/>
              </a:rPr>
              <a:t>claims will be paid to Crew or to the  </a:t>
            </a:r>
            <a:r>
              <a:rPr lang="en-US" sz="2000" dirty="0">
                <a:latin typeface="Calibri"/>
                <a:ea typeface="Calibri"/>
                <a:cs typeface="Times New Roman"/>
              </a:rPr>
              <a:t>heirs </a:t>
            </a:r>
            <a:r>
              <a:rPr lang="en-US" sz="2000" dirty="0" smtClean="0">
                <a:latin typeface="Calibri"/>
                <a:ea typeface="Calibri"/>
                <a:cs typeface="Times New Roman"/>
              </a:rPr>
              <a:t>(in case of death)</a:t>
            </a:r>
            <a:endParaRPr lang="en-GB" sz="2000" dirty="0" smtClean="0">
              <a:latin typeface="Calibri"/>
              <a:ea typeface="Calibri"/>
              <a:cs typeface="Times New Roman"/>
            </a:endParaRPr>
          </a:p>
          <a:p>
            <a:pPr marL="285750" indent="-285750" algn="just">
              <a:lnSpc>
                <a:spcPct val="115000"/>
              </a:lnSpc>
              <a:spcAft>
                <a:spcPts val="600"/>
              </a:spcAft>
              <a:buFont typeface="Wingdings" panose="05000000000000000000" pitchFamily="2" charset="2"/>
              <a:buChar char="Ø"/>
            </a:pPr>
            <a:r>
              <a:rPr lang="en-US" sz="2000" dirty="0" smtClean="0">
                <a:latin typeface="Calibri"/>
                <a:ea typeface="Calibri"/>
                <a:cs typeface="Times New Roman"/>
              </a:rPr>
              <a:t>The </a:t>
            </a:r>
            <a:r>
              <a:rPr lang="en-US" sz="2000" dirty="0">
                <a:latin typeface="Calibri"/>
                <a:ea typeface="Calibri"/>
                <a:cs typeface="Times New Roman"/>
              </a:rPr>
              <a:t>Crew </a:t>
            </a:r>
            <a:r>
              <a:rPr lang="en-US" sz="2000" dirty="0" smtClean="0">
                <a:latin typeface="Calibri"/>
                <a:ea typeface="Calibri"/>
                <a:cs typeface="Times New Roman"/>
              </a:rPr>
              <a:t>loss of license claims </a:t>
            </a:r>
            <a:r>
              <a:rPr lang="en-US" sz="2000" dirty="0">
                <a:latin typeface="Calibri"/>
                <a:ea typeface="Calibri"/>
                <a:cs typeface="Times New Roman"/>
              </a:rPr>
              <a:t>will be paid to Crew or to the  heirs (in case of death)</a:t>
            </a:r>
          </a:p>
          <a:p>
            <a:pPr marL="285750" indent="-285750" algn="just">
              <a:lnSpc>
                <a:spcPct val="115000"/>
              </a:lnSpc>
              <a:spcAft>
                <a:spcPts val="600"/>
              </a:spcAft>
              <a:buFont typeface="Wingdings" panose="05000000000000000000" pitchFamily="2" charset="2"/>
              <a:buChar char="Ø"/>
            </a:pPr>
            <a:r>
              <a:rPr lang="en-US" sz="2000" dirty="0" smtClean="0">
                <a:latin typeface="Calibri"/>
                <a:ea typeface="Calibri"/>
                <a:cs typeface="Times New Roman"/>
              </a:rPr>
              <a:t>Passengers claims will be paid to passenger or to passenger </a:t>
            </a:r>
            <a:r>
              <a:rPr lang="en-US" sz="2000" dirty="0">
                <a:latin typeface="Calibri"/>
                <a:ea typeface="Calibri"/>
                <a:cs typeface="Times New Roman"/>
              </a:rPr>
              <a:t>heirs (in case of </a:t>
            </a:r>
            <a:r>
              <a:rPr lang="en-US" sz="2000" dirty="0" smtClean="0">
                <a:latin typeface="Calibri"/>
                <a:ea typeface="Calibri"/>
                <a:cs typeface="Times New Roman"/>
              </a:rPr>
              <a:t>death)</a:t>
            </a:r>
            <a:endParaRPr lang="en-US" sz="2000" dirty="0">
              <a:latin typeface="Calibri"/>
              <a:ea typeface="Calibri"/>
              <a:cs typeface="Times New Roman"/>
            </a:endParaRPr>
          </a:p>
          <a:p>
            <a:pPr marL="285750" indent="-285750" algn="just">
              <a:lnSpc>
                <a:spcPct val="115000"/>
              </a:lnSpc>
              <a:spcAft>
                <a:spcPts val="1000"/>
              </a:spcAft>
              <a:buFont typeface="Wingdings" panose="05000000000000000000" pitchFamily="2" charset="2"/>
              <a:buChar char="Ø"/>
            </a:pPr>
            <a:endParaRPr lang="en-GB" sz="1400" dirty="0" smtClean="0">
              <a:latin typeface="Calibri"/>
              <a:ea typeface="Calibri"/>
              <a:cs typeface="Times New Roman"/>
            </a:endParaRPr>
          </a:p>
          <a:p>
            <a:pPr marL="285750" indent="-285750" algn="just">
              <a:lnSpc>
                <a:spcPct val="115000"/>
              </a:lnSpc>
              <a:spcAft>
                <a:spcPts val="1000"/>
              </a:spcAft>
              <a:buFont typeface="Wingdings" panose="05000000000000000000" pitchFamily="2" charset="2"/>
              <a:buChar char="Ø"/>
            </a:pPr>
            <a:endParaRPr lang="en-GB" sz="1400" dirty="0" smtClean="0">
              <a:latin typeface="Calibri"/>
              <a:ea typeface="Calibri"/>
              <a:cs typeface="Times New Roman"/>
            </a:endParaRPr>
          </a:p>
          <a:p>
            <a:pPr algn="just">
              <a:lnSpc>
                <a:spcPct val="115000"/>
              </a:lnSpc>
              <a:spcAft>
                <a:spcPts val="1000"/>
              </a:spcAft>
            </a:pPr>
            <a:endParaRPr lang="en-GB" sz="1400" dirty="0" smtClean="0">
              <a:latin typeface="Calibri"/>
              <a:ea typeface="Calibri"/>
              <a:cs typeface="Times New Roman"/>
            </a:endParaRPr>
          </a:p>
          <a:p>
            <a:pPr algn="just">
              <a:lnSpc>
                <a:spcPct val="150000"/>
              </a:lnSpc>
            </a:pPr>
            <a:endParaRPr lang="en-GB" sz="1400" dirty="0">
              <a:latin typeface="Calibri" panose="020F0502020204030204" pitchFamily="34" charset="0"/>
            </a:endParaRPr>
          </a:p>
        </p:txBody>
      </p:sp>
    </p:spTree>
    <p:extLst>
      <p:ext uri="{BB962C8B-B14F-4D97-AF65-F5344CB8AC3E}">
        <p14:creationId xmlns:p14="http://schemas.microsoft.com/office/powerpoint/2010/main" val="2629770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4</a:t>
            </a:fld>
            <a:endParaRPr lang="it-IT" dirty="0">
              <a:solidFill>
                <a:srgbClr val="BD2027"/>
              </a:solidFill>
            </a:endParaRPr>
          </a:p>
        </p:txBody>
      </p:sp>
      <p:sp>
        <p:nvSpPr>
          <p:cNvPr id="5" name="Segnaposto testo 4"/>
          <p:cNvSpPr>
            <a:spLocks noGrp="1"/>
          </p:cNvSpPr>
          <p:nvPr>
            <p:ph type="body" sz="quarter" idx="14"/>
          </p:nvPr>
        </p:nvSpPr>
        <p:spPr>
          <a:xfrm>
            <a:off x="347663" y="548680"/>
            <a:ext cx="8400801" cy="5616624"/>
          </a:xfrm>
        </p:spPr>
        <p:txBody>
          <a:bodyPr/>
          <a:lstStyle/>
          <a:p>
            <a:pPr lvl="0" algn="ctr">
              <a:lnSpc>
                <a:spcPct val="100000"/>
              </a:lnSpc>
            </a:pPr>
            <a:r>
              <a:rPr lang="en-GB" altLang="it-IT" sz="1600" b="1" dirty="0">
                <a:latin typeface="Arial Black" panose="020B0A04020102020204" pitchFamily="34" charset="0"/>
              </a:rPr>
              <a:t>Crisis management </a:t>
            </a:r>
          </a:p>
          <a:p>
            <a:pPr lvl="0">
              <a:lnSpc>
                <a:spcPct val="100000"/>
              </a:lnSpc>
            </a:pPr>
            <a:endParaRPr lang="en-GB" altLang="it-IT" sz="1600" dirty="0" smtClean="0">
              <a:latin typeface="Calibri"/>
            </a:endParaRPr>
          </a:p>
          <a:p>
            <a:pPr lvl="0">
              <a:lnSpc>
                <a:spcPct val="100000"/>
              </a:lnSpc>
            </a:pPr>
            <a:endParaRPr lang="en-GB" altLang="it-IT" sz="1600" dirty="0" smtClean="0">
              <a:latin typeface="Calibri"/>
            </a:endParaRPr>
          </a:p>
          <a:p>
            <a:pPr lvl="0">
              <a:lnSpc>
                <a:spcPct val="100000"/>
              </a:lnSpc>
              <a:tabLst>
                <a:tab pos="1879600" algn="l"/>
              </a:tabLst>
            </a:pPr>
            <a:endParaRPr lang="en-GB" sz="1600" dirty="0" smtClean="0">
              <a:latin typeface="Calibri"/>
            </a:endParaRPr>
          </a:p>
          <a:p>
            <a:pPr algn="just">
              <a:lnSpc>
                <a:spcPct val="115000"/>
              </a:lnSpc>
              <a:spcAft>
                <a:spcPts val="1000"/>
              </a:spcAft>
            </a:pPr>
            <a:r>
              <a:rPr lang="en-GB" sz="1600" dirty="0">
                <a:latin typeface="Calibri"/>
                <a:ea typeface="Calibri"/>
                <a:cs typeface="Times New Roman"/>
              </a:rPr>
              <a:t>In case of </a:t>
            </a:r>
            <a:r>
              <a:rPr lang="en-GB" sz="1600" dirty="0" smtClean="0">
                <a:latin typeface="Calibri"/>
                <a:ea typeface="Calibri"/>
                <a:cs typeface="Times New Roman"/>
              </a:rPr>
              <a:t>A Catastrophic </a:t>
            </a:r>
            <a:r>
              <a:rPr lang="en-GB" sz="1600" dirty="0">
                <a:latin typeface="Calibri"/>
                <a:ea typeface="Calibri"/>
                <a:cs typeface="Times New Roman"/>
              </a:rPr>
              <a:t>Air  Crash the insurance </a:t>
            </a:r>
            <a:r>
              <a:rPr lang="en-GB" sz="1600" dirty="0" smtClean="0">
                <a:latin typeface="Calibri"/>
                <a:ea typeface="Calibri"/>
                <a:cs typeface="Times New Roman"/>
              </a:rPr>
              <a:t>companies have arranged a Claim Handling and reporting procedure, that should not replace the </a:t>
            </a:r>
            <a:r>
              <a:rPr lang="en-US" sz="1600" dirty="0" smtClean="0">
                <a:latin typeface="Calibri"/>
                <a:ea typeface="Calibri"/>
                <a:cs typeface="Times New Roman"/>
              </a:rPr>
              <a:t>Airline Emergency Procedure Manual.</a:t>
            </a:r>
            <a:endParaRPr lang="en-US" sz="1600" dirty="0">
              <a:latin typeface="Calibri"/>
              <a:ea typeface="Calibri"/>
              <a:cs typeface="Times New Roman"/>
            </a:endParaRPr>
          </a:p>
          <a:p>
            <a:pPr marL="285750" indent="-285750" algn="just">
              <a:lnSpc>
                <a:spcPct val="115000"/>
              </a:lnSpc>
              <a:spcAft>
                <a:spcPts val="1000"/>
              </a:spcAft>
              <a:buFont typeface="Wingdings" panose="05000000000000000000" pitchFamily="2" charset="2"/>
              <a:buChar char="Ø"/>
            </a:pPr>
            <a:r>
              <a:rPr lang="en-US" sz="1600" dirty="0">
                <a:latin typeface="Calibri"/>
                <a:ea typeface="Calibri"/>
                <a:cs typeface="Times New Roman"/>
              </a:rPr>
              <a:t>In the event of an occurrence of an </a:t>
            </a:r>
            <a:r>
              <a:rPr lang="en-US" sz="1600" dirty="0" smtClean="0">
                <a:latin typeface="Calibri"/>
                <a:ea typeface="Calibri"/>
                <a:cs typeface="Times New Roman"/>
              </a:rPr>
              <a:t>incident, </a:t>
            </a:r>
            <a:r>
              <a:rPr lang="en-US" sz="1600" dirty="0">
                <a:latin typeface="Calibri"/>
                <a:ea typeface="Calibri"/>
                <a:cs typeface="Times New Roman"/>
              </a:rPr>
              <a:t>it is vital that at </a:t>
            </a:r>
            <a:r>
              <a:rPr lang="en-US" sz="1600" dirty="0" smtClean="0">
                <a:latin typeface="Calibri"/>
                <a:ea typeface="Calibri"/>
                <a:cs typeface="Times New Roman"/>
              </a:rPr>
              <a:t>the earliest </a:t>
            </a:r>
            <a:r>
              <a:rPr lang="en-US" sz="1600" dirty="0">
                <a:latin typeface="Calibri"/>
                <a:ea typeface="Calibri"/>
                <a:cs typeface="Times New Roman"/>
              </a:rPr>
              <a:t>possible time the information requested </a:t>
            </a:r>
            <a:r>
              <a:rPr lang="en-US" sz="1600" dirty="0" smtClean="0">
                <a:latin typeface="Calibri"/>
                <a:ea typeface="Calibri"/>
                <a:cs typeface="Times New Roman"/>
              </a:rPr>
              <a:t>in The claims handling Procedure are obtained (details of the information)</a:t>
            </a:r>
            <a:endParaRPr lang="en-US" sz="1600" dirty="0">
              <a:latin typeface="Calibri"/>
              <a:ea typeface="Calibri"/>
              <a:cs typeface="Times New Roman"/>
            </a:endParaRPr>
          </a:p>
          <a:p>
            <a:pPr marL="285750" indent="-285750" algn="just">
              <a:lnSpc>
                <a:spcPct val="115000"/>
              </a:lnSpc>
              <a:spcAft>
                <a:spcPts val="1000"/>
              </a:spcAft>
              <a:buFont typeface="Wingdings" panose="05000000000000000000" pitchFamily="2" charset="2"/>
              <a:buChar char="Ø"/>
            </a:pPr>
            <a:r>
              <a:rPr lang="en-US" sz="1600" dirty="0">
                <a:latin typeface="Calibri"/>
                <a:ea typeface="Calibri"/>
                <a:cs typeface="Times New Roman"/>
              </a:rPr>
              <a:t>In the event of a catastrophic event, there will be considerable media activity focused on </a:t>
            </a:r>
            <a:r>
              <a:rPr lang="en-US" sz="1600" dirty="0" smtClean="0">
                <a:latin typeface="Calibri"/>
                <a:ea typeface="Calibri"/>
                <a:cs typeface="Times New Roman"/>
              </a:rPr>
              <a:t>the Occurrence</a:t>
            </a:r>
          </a:p>
          <a:p>
            <a:pPr marL="285750" indent="-285750" algn="just">
              <a:lnSpc>
                <a:spcPct val="115000"/>
              </a:lnSpc>
              <a:spcAft>
                <a:spcPts val="1000"/>
              </a:spcAft>
              <a:buFont typeface="Wingdings" panose="05000000000000000000" pitchFamily="2" charset="2"/>
              <a:buChar char="Ø"/>
            </a:pPr>
            <a:r>
              <a:rPr lang="en-US" sz="1600" dirty="0" smtClean="0">
                <a:latin typeface="Calibri"/>
                <a:ea typeface="Calibri"/>
                <a:cs typeface="Times New Roman"/>
              </a:rPr>
              <a:t>In </a:t>
            </a:r>
            <a:r>
              <a:rPr lang="en-US" sz="1600" dirty="0">
                <a:latin typeface="Calibri"/>
                <a:ea typeface="Calibri"/>
                <a:cs typeface="Times New Roman"/>
              </a:rPr>
              <a:t>compliance with the provisions in the insurances </a:t>
            </a:r>
            <a:r>
              <a:rPr lang="en-US" sz="1600" dirty="0" smtClean="0">
                <a:latin typeface="Calibri"/>
                <a:ea typeface="Calibri"/>
                <a:cs typeface="Times New Roman"/>
              </a:rPr>
              <a:t>there must </a:t>
            </a:r>
            <a:r>
              <a:rPr lang="en-US" sz="1600" dirty="0">
                <a:latin typeface="Calibri"/>
                <a:ea typeface="Calibri"/>
                <a:cs typeface="Times New Roman"/>
              </a:rPr>
              <a:t>not be any admission of liability by or on behalf of </a:t>
            </a:r>
            <a:r>
              <a:rPr lang="en-US" sz="1600" dirty="0" smtClean="0">
                <a:latin typeface="Calibri"/>
                <a:ea typeface="Calibri"/>
                <a:cs typeface="Times New Roman"/>
              </a:rPr>
              <a:t>Airlines </a:t>
            </a:r>
            <a:r>
              <a:rPr lang="en-US" sz="1600" dirty="0">
                <a:latin typeface="Calibri"/>
                <a:ea typeface="Calibri"/>
                <a:cs typeface="Times New Roman"/>
              </a:rPr>
              <a:t>or </a:t>
            </a:r>
            <a:r>
              <a:rPr lang="en-US" sz="1600" dirty="0" smtClean="0">
                <a:latin typeface="Calibri"/>
                <a:ea typeface="Calibri"/>
                <a:cs typeface="Times New Roman"/>
              </a:rPr>
              <a:t>any entity </a:t>
            </a:r>
            <a:r>
              <a:rPr lang="en-US" sz="1600" dirty="0">
                <a:latin typeface="Calibri"/>
                <a:ea typeface="Calibri"/>
                <a:cs typeface="Times New Roman"/>
              </a:rPr>
              <a:t>involved with the aircraft. Any statements or responses to persons or entities </a:t>
            </a:r>
            <a:r>
              <a:rPr lang="en-US" sz="1600" dirty="0" smtClean="0">
                <a:latin typeface="Calibri"/>
                <a:ea typeface="Calibri"/>
                <a:cs typeface="Times New Roman"/>
              </a:rPr>
              <a:t>other than </a:t>
            </a:r>
            <a:r>
              <a:rPr lang="en-US" sz="1600" dirty="0">
                <a:latin typeface="Calibri"/>
                <a:ea typeface="Calibri"/>
                <a:cs typeface="Times New Roman"/>
              </a:rPr>
              <a:t>those included within the procedures stated in </a:t>
            </a:r>
            <a:r>
              <a:rPr lang="en-US" sz="1600" dirty="0" smtClean="0">
                <a:latin typeface="Calibri"/>
                <a:ea typeface="Calibri"/>
                <a:cs typeface="Times New Roman"/>
              </a:rPr>
              <a:t>the Claims Handling procedure should </a:t>
            </a:r>
            <a:r>
              <a:rPr lang="en-US" sz="1600" dirty="0">
                <a:latin typeface="Calibri"/>
                <a:ea typeface="Calibri"/>
                <a:cs typeface="Times New Roman"/>
              </a:rPr>
              <a:t>carefully avoid </a:t>
            </a:r>
            <a:r>
              <a:rPr lang="en-US" sz="1600" dirty="0" smtClean="0">
                <a:latin typeface="Calibri"/>
                <a:ea typeface="Calibri"/>
                <a:cs typeface="Times New Roman"/>
              </a:rPr>
              <a:t>any assumptions </a:t>
            </a:r>
            <a:r>
              <a:rPr lang="en-US" sz="1600" dirty="0">
                <a:latin typeface="Calibri"/>
                <a:ea typeface="Calibri"/>
                <a:cs typeface="Times New Roman"/>
              </a:rPr>
              <a:t>regarding responsibility or liability. No view should be given pending </a:t>
            </a:r>
            <a:r>
              <a:rPr lang="en-US" sz="1600" dirty="0" smtClean="0">
                <a:latin typeface="Calibri"/>
                <a:ea typeface="Calibri"/>
                <a:cs typeface="Times New Roman"/>
              </a:rPr>
              <a:t>the outcome </a:t>
            </a:r>
            <a:r>
              <a:rPr lang="en-US" sz="1600" dirty="0">
                <a:latin typeface="Calibri"/>
                <a:ea typeface="Calibri"/>
                <a:cs typeface="Times New Roman"/>
              </a:rPr>
              <a:t>of a full and complete </a:t>
            </a:r>
            <a:r>
              <a:rPr lang="en-US" sz="1600" dirty="0" smtClean="0">
                <a:latin typeface="Calibri"/>
                <a:ea typeface="Calibri"/>
                <a:cs typeface="Times New Roman"/>
              </a:rPr>
              <a:t>investigation</a:t>
            </a:r>
          </a:p>
          <a:p>
            <a:pPr marL="285750" indent="-285750" algn="just">
              <a:lnSpc>
                <a:spcPct val="115000"/>
              </a:lnSpc>
              <a:spcAft>
                <a:spcPts val="1000"/>
              </a:spcAft>
              <a:buFont typeface="Wingdings" panose="05000000000000000000" pitchFamily="2" charset="2"/>
              <a:buChar char="Ø"/>
            </a:pPr>
            <a:r>
              <a:rPr lang="en-US" sz="1600" dirty="0" smtClean="0">
                <a:latin typeface="Calibri"/>
                <a:ea typeface="Calibri"/>
                <a:cs typeface="Times New Roman"/>
              </a:rPr>
              <a:t>The Claims handling procedure reported the Insured Contact Detail , as well as the Insurer contact Details, the loss adjuster and lawyer contact details</a:t>
            </a:r>
            <a:endParaRPr lang="en-US" sz="1600" dirty="0">
              <a:latin typeface="Calibri"/>
              <a:ea typeface="Calibri"/>
              <a:cs typeface="Times New Roman"/>
            </a:endParaRPr>
          </a:p>
        </p:txBody>
      </p:sp>
    </p:spTree>
    <p:extLst>
      <p:ext uri="{BB962C8B-B14F-4D97-AF65-F5344CB8AC3E}">
        <p14:creationId xmlns:p14="http://schemas.microsoft.com/office/powerpoint/2010/main" val="133480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5</a:t>
            </a:fld>
            <a:endParaRPr lang="it-IT" dirty="0">
              <a:solidFill>
                <a:srgbClr val="BD2027"/>
              </a:solidFill>
            </a:endParaRPr>
          </a:p>
        </p:txBody>
      </p:sp>
      <p:sp>
        <p:nvSpPr>
          <p:cNvPr id="5" name="Segnaposto testo 4"/>
          <p:cNvSpPr>
            <a:spLocks noGrp="1"/>
          </p:cNvSpPr>
          <p:nvPr>
            <p:ph type="body" sz="quarter" idx="14"/>
          </p:nvPr>
        </p:nvSpPr>
        <p:spPr>
          <a:xfrm>
            <a:off x="179512" y="548680"/>
            <a:ext cx="8400801" cy="5616624"/>
          </a:xfrm>
        </p:spPr>
        <p:txBody>
          <a:bodyPr/>
          <a:lstStyle/>
          <a:p>
            <a:pPr lvl="0" algn="ctr">
              <a:lnSpc>
                <a:spcPct val="100000"/>
              </a:lnSpc>
            </a:pPr>
            <a:r>
              <a:rPr lang="en-US" altLang="it-IT" sz="1600" b="1" dirty="0">
                <a:latin typeface="Arial Black" panose="020B0A04020102020204" pitchFamily="34" charset="0"/>
              </a:rPr>
              <a:t>Claims Involving Passenger Injury</a:t>
            </a:r>
          </a:p>
          <a:p>
            <a:pPr lvl="0">
              <a:lnSpc>
                <a:spcPct val="100000"/>
              </a:lnSpc>
            </a:pPr>
            <a:endParaRPr lang="en-GB" altLang="it-IT" sz="1600" dirty="0" smtClean="0">
              <a:latin typeface="Calibri"/>
            </a:endParaRPr>
          </a:p>
          <a:p>
            <a:pPr algn="just">
              <a:lnSpc>
                <a:spcPct val="115000"/>
              </a:lnSpc>
              <a:spcAft>
                <a:spcPts val="1000"/>
              </a:spcAft>
            </a:pPr>
            <a:endParaRPr lang="en-US" sz="1600" dirty="0" smtClean="0">
              <a:latin typeface="Calibri"/>
              <a:ea typeface="Calibri"/>
              <a:cs typeface="Times New Roman"/>
            </a:endParaRPr>
          </a:p>
          <a:p>
            <a:pPr marL="285750" indent="-285750" algn="just">
              <a:lnSpc>
                <a:spcPct val="115000"/>
              </a:lnSpc>
              <a:spcAft>
                <a:spcPts val="1000"/>
              </a:spcAft>
              <a:buFont typeface="Wingdings" panose="05000000000000000000" pitchFamily="2" charset="2"/>
              <a:buChar char="Ø"/>
            </a:pPr>
            <a:r>
              <a:rPr lang="en-US" sz="1600" dirty="0">
                <a:latin typeface="Calibri"/>
                <a:ea typeface="Calibri"/>
                <a:cs typeface="Times New Roman"/>
              </a:rPr>
              <a:t>In the event of an incident that involves the injury or death of a passenger, whilst under </a:t>
            </a:r>
            <a:r>
              <a:rPr lang="en-US" sz="1600" dirty="0" smtClean="0">
                <a:latin typeface="Calibri"/>
                <a:ea typeface="Calibri"/>
                <a:cs typeface="Times New Roman"/>
              </a:rPr>
              <a:t>the care </a:t>
            </a:r>
            <a:r>
              <a:rPr lang="en-US" sz="1600" dirty="0">
                <a:latin typeface="Calibri"/>
                <a:ea typeface="Calibri"/>
                <a:cs typeface="Times New Roman"/>
              </a:rPr>
              <a:t>of the Airline, </a:t>
            </a:r>
            <a:r>
              <a:rPr lang="en-US" sz="1600" dirty="0" smtClean="0">
                <a:latin typeface="Calibri"/>
                <a:ea typeface="Calibri"/>
                <a:cs typeface="Times New Roman"/>
              </a:rPr>
              <a:t>the Insurers will </a:t>
            </a:r>
            <a:r>
              <a:rPr lang="en-US" sz="1600" dirty="0">
                <a:latin typeface="Calibri"/>
                <a:ea typeface="Calibri"/>
                <a:cs typeface="Times New Roman"/>
              </a:rPr>
              <a:t>instruct the nominated lawyer in the policy, as listed on </a:t>
            </a:r>
            <a:r>
              <a:rPr lang="en-US" sz="1600" dirty="0" smtClean="0">
                <a:latin typeface="Calibri"/>
                <a:ea typeface="Calibri"/>
                <a:cs typeface="Times New Roman"/>
              </a:rPr>
              <a:t>the claims Handling procedure </a:t>
            </a:r>
            <a:r>
              <a:rPr lang="en-US" sz="1600" dirty="0">
                <a:latin typeface="Calibri"/>
                <a:ea typeface="Calibri"/>
                <a:cs typeface="Times New Roman"/>
              </a:rPr>
              <a:t>to investigate. It will be </a:t>
            </a:r>
            <a:r>
              <a:rPr lang="en-US" sz="1600" dirty="0" smtClean="0">
                <a:latin typeface="Calibri"/>
                <a:ea typeface="Calibri"/>
                <a:cs typeface="Times New Roman"/>
              </a:rPr>
              <a:t>essential, </a:t>
            </a:r>
            <a:r>
              <a:rPr lang="en-US" sz="1600" dirty="0">
                <a:latin typeface="Calibri"/>
                <a:ea typeface="Calibri"/>
                <a:cs typeface="Times New Roman"/>
              </a:rPr>
              <a:t>when reviewing the claim against </a:t>
            </a:r>
            <a:r>
              <a:rPr lang="en-US" sz="1600" dirty="0" smtClean="0">
                <a:latin typeface="Calibri"/>
                <a:ea typeface="Calibri"/>
                <a:cs typeface="Times New Roman"/>
              </a:rPr>
              <a:t>the airline, </a:t>
            </a:r>
            <a:r>
              <a:rPr lang="en-US" sz="1600" dirty="0">
                <a:latin typeface="Calibri"/>
                <a:ea typeface="Calibri"/>
                <a:cs typeface="Times New Roman"/>
              </a:rPr>
              <a:t>that a full record of the alleged circumstances is available from the airline’s staff </a:t>
            </a:r>
            <a:r>
              <a:rPr lang="en-US" sz="1600" dirty="0" smtClean="0">
                <a:latin typeface="Calibri"/>
                <a:ea typeface="Calibri"/>
                <a:cs typeface="Times New Roman"/>
              </a:rPr>
              <a:t>who witnessed </a:t>
            </a:r>
            <a:r>
              <a:rPr lang="en-US" sz="1600" dirty="0">
                <a:latin typeface="Calibri"/>
                <a:ea typeface="Calibri"/>
                <a:cs typeface="Times New Roman"/>
              </a:rPr>
              <a:t>the accident/incident (if possible</a:t>
            </a:r>
            <a:r>
              <a:rPr lang="en-US" sz="1600" dirty="0" smtClean="0">
                <a:latin typeface="Calibri"/>
                <a:ea typeface="Calibri"/>
                <a:cs typeface="Times New Roman"/>
              </a:rPr>
              <a:t>).In </a:t>
            </a:r>
            <a:r>
              <a:rPr lang="en-US" sz="1600" dirty="0">
                <a:latin typeface="Calibri"/>
                <a:ea typeface="Calibri"/>
                <a:cs typeface="Times New Roman"/>
              </a:rPr>
              <a:t>no event should an admission of responsibility or liability be made at the time of </a:t>
            </a:r>
            <a:r>
              <a:rPr lang="en-US" sz="1600" dirty="0" smtClean="0">
                <a:latin typeface="Calibri"/>
                <a:ea typeface="Calibri"/>
                <a:cs typeface="Times New Roman"/>
              </a:rPr>
              <a:t>the incident </a:t>
            </a:r>
            <a:r>
              <a:rPr lang="en-US" sz="1600" dirty="0">
                <a:latin typeface="Calibri"/>
                <a:ea typeface="Calibri"/>
                <a:cs typeface="Times New Roman"/>
              </a:rPr>
              <a:t>despite the circumstances of same.</a:t>
            </a:r>
          </a:p>
        </p:txBody>
      </p:sp>
    </p:spTree>
    <p:extLst>
      <p:ext uri="{BB962C8B-B14F-4D97-AF65-F5344CB8AC3E}">
        <p14:creationId xmlns:p14="http://schemas.microsoft.com/office/powerpoint/2010/main" val="2402407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6</a:t>
            </a:fld>
            <a:endParaRPr lang="it-IT" dirty="0">
              <a:solidFill>
                <a:srgbClr val="BD2027"/>
              </a:solidFill>
            </a:endParaRPr>
          </a:p>
        </p:txBody>
      </p:sp>
      <p:sp>
        <p:nvSpPr>
          <p:cNvPr id="5" name="Segnaposto testo 4"/>
          <p:cNvSpPr>
            <a:spLocks noGrp="1"/>
          </p:cNvSpPr>
          <p:nvPr>
            <p:ph type="body" sz="quarter" idx="14"/>
          </p:nvPr>
        </p:nvSpPr>
        <p:spPr>
          <a:xfrm>
            <a:off x="347663" y="548680"/>
            <a:ext cx="8400801" cy="5616624"/>
          </a:xfrm>
        </p:spPr>
        <p:txBody>
          <a:bodyPr/>
          <a:lstStyle/>
          <a:p>
            <a:pPr lvl="0" algn="ctr">
              <a:lnSpc>
                <a:spcPct val="100000"/>
              </a:lnSpc>
            </a:pPr>
            <a:endParaRPr lang="en-GB" altLang="it-IT" sz="1600" b="1" dirty="0">
              <a:latin typeface="Arial Black" panose="020B0A04020102020204" pitchFamily="34" charset="0"/>
            </a:endParaRPr>
          </a:p>
          <a:p>
            <a:pPr lvl="0">
              <a:lnSpc>
                <a:spcPct val="100000"/>
              </a:lnSpc>
            </a:pPr>
            <a:endParaRPr lang="en-GB" altLang="it-IT" sz="1600" dirty="0" smtClean="0">
              <a:latin typeface="Calibri"/>
            </a:endParaRPr>
          </a:p>
          <a:p>
            <a:pPr lvl="0">
              <a:lnSpc>
                <a:spcPct val="100000"/>
              </a:lnSpc>
            </a:pPr>
            <a:endParaRPr lang="en-GB" altLang="it-IT" sz="1600" dirty="0" smtClean="0">
              <a:latin typeface="Calibri"/>
            </a:endParaRPr>
          </a:p>
          <a:p>
            <a:pPr lvl="0">
              <a:lnSpc>
                <a:spcPct val="100000"/>
              </a:lnSpc>
              <a:tabLst>
                <a:tab pos="1879600" algn="l"/>
              </a:tabLst>
            </a:pPr>
            <a:endParaRPr lang="en-GB" sz="1600" dirty="0" smtClean="0">
              <a:latin typeface="Calibri"/>
            </a:endParaRPr>
          </a:p>
          <a:p>
            <a:pPr algn="just">
              <a:lnSpc>
                <a:spcPct val="115000"/>
              </a:lnSpc>
              <a:spcAft>
                <a:spcPts val="1000"/>
              </a:spcAft>
            </a:pPr>
            <a:r>
              <a:rPr lang="en-GB" sz="1600" dirty="0">
                <a:latin typeface="Calibri"/>
                <a:ea typeface="Calibri"/>
                <a:cs typeface="Times New Roman"/>
              </a:rPr>
              <a:t>In case of </a:t>
            </a:r>
            <a:r>
              <a:rPr lang="en-GB" sz="1600" dirty="0" smtClean="0">
                <a:latin typeface="Calibri"/>
                <a:ea typeface="Calibri"/>
                <a:cs typeface="Times New Roman"/>
              </a:rPr>
              <a:t>A Catastrophic </a:t>
            </a:r>
            <a:r>
              <a:rPr lang="en-GB" sz="1600" dirty="0">
                <a:latin typeface="Calibri"/>
                <a:ea typeface="Calibri"/>
                <a:cs typeface="Times New Roman"/>
              </a:rPr>
              <a:t>Air  Crash </a:t>
            </a:r>
            <a:r>
              <a:rPr lang="en-GB" sz="1600" dirty="0" smtClean="0">
                <a:latin typeface="Calibri"/>
                <a:ea typeface="Calibri"/>
                <a:cs typeface="Times New Roman"/>
              </a:rPr>
              <a:t>the Airline may be assisted by companies  specialized</a:t>
            </a:r>
            <a:r>
              <a:rPr lang="en-US" sz="1600" dirty="0">
                <a:latin typeface="Calibri"/>
                <a:ea typeface="Calibri"/>
                <a:cs typeface="Times New Roman"/>
              </a:rPr>
              <a:t> </a:t>
            </a:r>
            <a:r>
              <a:rPr lang="en-US" sz="1600" dirty="0" smtClean="0">
                <a:latin typeface="Calibri"/>
                <a:ea typeface="Calibri"/>
                <a:cs typeface="Times New Roman"/>
              </a:rPr>
              <a:t>in providing global support for catastrophic event.</a:t>
            </a:r>
          </a:p>
          <a:p>
            <a:pPr marL="285750" indent="-285750" algn="just">
              <a:lnSpc>
                <a:spcPct val="115000"/>
              </a:lnSpc>
              <a:spcAft>
                <a:spcPts val="1000"/>
              </a:spcAft>
              <a:buFont typeface="Wingdings" panose="05000000000000000000" pitchFamily="2" charset="2"/>
              <a:buChar char="Ø"/>
            </a:pPr>
            <a:r>
              <a:rPr lang="en-US" sz="1600" dirty="0" smtClean="0">
                <a:latin typeface="Calibri"/>
                <a:ea typeface="Calibri"/>
                <a:cs typeface="Times New Roman"/>
              </a:rPr>
              <a:t>In the event of an occurrence of an incident, the activities that the Airline is </a:t>
            </a:r>
            <a:r>
              <a:rPr lang="en-US" sz="1600" dirty="0" err="1" smtClean="0">
                <a:latin typeface="Calibri"/>
                <a:ea typeface="Calibri"/>
                <a:cs typeface="Times New Roman"/>
              </a:rPr>
              <a:t>reqired</a:t>
            </a:r>
            <a:r>
              <a:rPr lang="en-US" sz="1600" dirty="0" smtClean="0">
                <a:latin typeface="Calibri"/>
                <a:ea typeface="Calibri"/>
                <a:cs typeface="Times New Roman"/>
              </a:rPr>
              <a:t> </a:t>
            </a:r>
            <a:r>
              <a:rPr lang="en-US" sz="1600" dirty="0" smtClean="0">
                <a:latin typeface="Calibri"/>
                <a:ea typeface="Calibri"/>
                <a:cs typeface="Times New Roman"/>
              </a:rPr>
              <a:t>to implement may be several</a:t>
            </a:r>
          </a:p>
          <a:p>
            <a:pPr marL="285750" indent="-285750" algn="just">
              <a:lnSpc>
                <a:spcPct val="115000"/>
              </a:lnSpc>
              <a:spcAft>
                <a:spcPts val="1000"/>
              </a:spcAft>
              <a:buFont typeface="Wingdings" panose="05000000000000000000" pitchFamily="2" charset="2"/>
              <a:buChar char="Ø"/>
            </a:pPr>
            <a:r>
              <a:rPr lang="en-US" sz="1600" dirty="0" smtClean="0">
                <a:latin typeface="Calibri"/>
                <a:ea typeface="Calibri"/>
                <a:cs typeface="Times New Roman"/>
              </a:rPr>
              <a:t>In </a:t>
            </a:r>
            <a:r>
              <a:rPr lang="en-US" sz="1600" dirty="0">
                <a:latin typeface="Calibri"/>
                <a:ea typeface="Calibri"/>
                <a:cs typeface="Times New Roman"/>
              </a:rPr>
              <a:t>the event of a catastrophic event, </a:t>
            </a:r>
            <a:r>
              <a:rPr lang="en-US" sz="1600" dirty="0" smtClean="0">
                <a:latin typeface="Calibri"/>
                <a:ea typeface="Calibri"/>
                <a:cs typeface="Times New Roman"/>
              </a:rPr>
              <a:t>it may be necessary to provide assistance for the relatives of the passengers (transportation, accommodation, medical and psychological support, burial </a:t>
            </a:r>
            <a:r>
              <a:rPr lang="en-US" sz="1600" dirty="0" err="1" smtClean="0">
                <a:latin typeface="Calibri"/>
                <a:ea typeface="Calibri"/>
                <a:cs typeface="Times New Roman"/>
              </a:rPr>
              <a:t>reimpatriation</a:t>
            </a:r>
            <a:r>
              <a:rPr lang="en-US" sz="1600" dirty="0" smtClean="0">
                <a:latin typeface="Calibri"/>
                <a:ea typeface="Calibri"/>
                <a:cs typeface="Times New Roman"/>
              </a:rPr>
              <a:t>)</a:t>
            </a:r>
          </a:p>
          <a:p>
            <a:pPr marL="285750" indent="-285750" algn="just">
              <a:lnSpc>
                <a:spcPct val="115000"/>
              </a:lnSpc>
              <a:spcAft>
                <a:spcPts val="1000"/>
              </a:spcAft>
              <a:buFont typeface="Wingdings" panose="05000000000000000000" pitchFamily="2" charset="2"/>
              <a:buChar char="Ø"/>
            </a:pPr>
            <a:r>
              <a:rPr lang="en-US" sz="1600" dirty="0" smtClean="0">
                <a:latin typeface="Calibri"/>
                <a:ea typeface="Calibri"/>
                <a:cs typeface="Times New Roman"/>
              </a:rPr>
              <a:t>All the costs related to the activities above mentioned are covered under the insurance policy </a:t>
            </a:r>
          </a:p>
        </p:txBody>
      </p:sp>
    </p:spTree>
    <p:extLst>
      <p:ext uri="{BB962C8B-B14F-4D97-AF65-F5344CB8AC3E}">
        <p14:creationId xmlns:p14="http://schemas.microsoft.com/office/powerpoint/2010/main" val="15022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7</a:t>
            </a:fld>
            <a:endParaRPr lang="it-IT" dirty="0">
              <a:solidFill>
                <a:srgbClr val="BD2027"/>
              </a:solidFill>
            </a:endParaRPr>
          </a:p>
        </p:txBody>
      </p:sp>
      <p:sp>
        <p:nvSpPr>
          <p:cNvPr id="5" name="Segnaposto testo 4"/>
          <p:cNvSpPr>
            <a:spLocks noGrp="1"/>
          </p:cNvSpPr>
          <p:nvPr>
            <p:ph type="body" sz="quarter" idx="14"/>
          </p:nvPr>
        </p:nvSpPr>
        <p:spPr>
          <a:xfrm>
            <a:off x="179512" y="548680"/>
            <a:ext cx="8400801" cy="5616624"/>
          </a:xfrm>
        </p:spPr>
        <p:txBody>
          <a:bodyPr/>
          <a:lstStyle/>
          <a:p>
            <a:pPr lvl="0" algn="ctr">
              <a:lnSpc>
                <a:spcPct val="100000"/>
              </a:lnSpc>
            </a:pPr>
            <a:r>
              <a:rPr lang="en-US" altLang="it-IT" sz="1600" b="1" dirty="0" smtClean="0">
                <a:latin typeface="Arial Black" panose="020B0A04020102020204" pitchFamily="34" charset="0"/>
              </a:rPr>
              <a:t>Case 1</a:t>
            </a:r>
          </a:p>
          <a:p>
            <a:pPr lvl="0" algn="ctr">
              <a:lnSpc>
                <a:spcPct val="100000"/>
              </a:lnSpc>
            </a:pPr>
            <a:r>
              <a:rPr lang="en-US" altLang="it-IT" sz="1600" b="1" dirty="0" err="1" smtClean="0">
                <a:latin typeface="Arial Black" panose="020B0A04020102020204" pitchFamily="34" charset="0"/>
              </a:rPr>
              <a:t>Windjet</a:t>
            </a:r>
            <a:r>
              <a:rPr lang="en-US" altLang="it-IT" sz="1600" b="1" dirty="0" smtClean="0">
                <a:latin typeface="Arial Black" panose="020B0A04020102020204" pitchFamily="34" charset="0"/>
              </a:rPr>
              <a:t> Hard Landing 24 September 2010</a:t>
            </a:r>
            <a:endParaRPr lang="en-US" altLang="it-IT" sz="1600" b="1" dirty="0">
              <a:latin typeface="Arial Black" panose="020B0A04020102020204" pitchFamily="34" charset="0"/>
            </a:endParaRPr>
          </a:p>
          <a:p>
            <a:pPr lvl="0">
              <a:lnSpc>
                <a:spcPct val="100000"/>
              </a:lnSpc>
            </a:pPr>
            <a:endParaRPr lang="en-GB" altLang="it-IT" sz="1600" dirty="0" smtClean="0">
              <a:latin typeface="Calibri"/>
            </a:endParaRPr>
          </a:p>
          <a:p>
            <a:pPr algn="just">
              <a:lnSpc>
                <a:spcPct val="115000"/>
              </a:lnSpc>
              <a:spcAft>
                <a:spcPts val="1000"/>
              </a:spcAft>
            </a:pPr>
            <a:endParaRPr lang="en-US" sz="1600" dirty="0" smtClean="0">
              <a:latin typeface="Calibri"/>
              <a:ea typeface="Calibri"/>
              <a:cs typeface="Times New Roman"/>
            </a:endParaRPr>
          </a:p>
        </p:txBody>
      </p:sp>
      <p:pic>
        <p:nvPicPr>
          <p:cNvPr id="3" name="Immagine 2"/>
          <p:cNvPicPr>
            <a:picLocks noChangeAspect="1"/>
          </p:cNvPicPr>
          <p:nvPr/>
        </p:nvPicPr>
        <p:blipFill>
          <a:blip r:embed="rId2"/>
          <a:stretch>
            <a:fillRect/>
          </a:stretch>
        </p:blipFill>
        <p:spPr>
          <a:xfrm>
            <a:off x="683568" y="1412775"/>
            <a:ext cx="8220479" cy="4542805"/>
          </a:xfrm>
          <a:prstGeom prst="rect">
            <a:avLst/>
          </a:prstGeom>
        </p:spPr>
      </p:pic>
    </p:spTree>
    <p:extLst>
      <p:ext uri="{BB962C8B-B14F-4D97-AF65-F5344CB8AC3E}">
        <p14:creationId xmlns:p14="http://schemas.microsoft.com/office/powerpoint/2010/main" val="4235119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8</a:t>
            </a:fld>
            <a:endParaRPr lang="it-IT" dirty="0">
              <a:solidFill>
                <a:srgbClr val="BD2027"/>
              </a:solidFill>
            </a:endParaRPr>
          </a:p>
        </p:txBody>
      </p:sp>
      <p:sp>
        <p:nvSpPr>
          <p:cNvPr id="5" name="Segnaposto testo 4"/>
          <p:cNvSpPr>
            <a:spLocks noGrp="1"/>
          </p:cNvSpPr>
          <p:nvPr>
            <p:ph type="body" sz="quarter" idx="14"/>
          </p:nvPr>
        </p:nvSpPr>
        <p:spPr>
          <a:xfrm>
            <a:off x="179512" y="548680"/>
            <a:ext cx="8400801" cy="5616624"/>
          </a:xfrm>
        </p:spPr>
        <p:txBody>
          <a:bodyPr/>
          <a:lstStyle/>
          <a:p>
            <a:pPr lvl="0" algn="ctr">
              <a:lnSpc>
                <a:spcPct val="100000"/>
              </a:lnSpc>
            </a:pPr>
            <a:r>
              <a:rPr lang="en-US" altLang="it-IT" sz="1600" b="1" dirty="0" smtClean="0">
                <a:latin typeface="Arial Black" panose="020B0A04020102020204" pitchFamily="34" charset="0"/>
              </a:rPr>
              <a:t>Case 1</a:t>
            </a:r>
          </a:p>
          <a:p>
            <a:pPr lvl="0" algn="ctr">
              <a:lnSpc>
                <a:spcPct val="100000"/>
              </a:lnSpc>
            </a:pPr>
            <a:r>
              <a:rPr lang="en-US" altLang="it-IT" sz="1600" b="1" dirty="0" err="1" smtClean="0">
                <a:latin typeface="Arial Black" panose="020B0A04020102020204" pitchFamily="34" charset="0"/>
              </a:rPr>
              <a:t>Windjet</a:t>
            </a:r>
            <a:r>
              <a:rPr lang="en-US" altLang="it-IT" sz="1600" b="1" dirty="0" smtClean="0">
                <a:latin typeface="Arial Black" panose="020B0A04020102020204" pitchFamily="34" charset="0"/>
              </a:rPr>
              <a:t> Hard Landing 24 September 2010</a:t>
            </a:r>
            <a:endParaRPr lang="en-US" altLang="it-IT" sz="1600" b="1" dirty="0">
              <a:latin typeface="Arial Black" panose="020B0A04020102020204" pitchFamily="34" charset="0"/>
            </a:endParaRPr>
          </a:p>
          <a:p>
            <a:pPr lvl="0">
              <a:lnSpc>
                <a:spcPct val="100000"/>
              </a:lnSpc>
            </a:pPr>
            <a:endParaRPr lang="en-GB" altLang="it-IT" sz="1600" dirty="0" smtClean="0">
              <a:latin typeface="Calibri"/>
            </a:endParaRPr>
          </a:p>
          <a:p>
            <a:pPr algn="just">
              <a:lnSpc>
                <a:spcPct val="115000"/>
              </a:lnSpc>
              <a:spcAft>
                <a:spcPts val="1000"/>
              </a:spcAft>
            </a:pPr>
            <a:endParaRPr lang="en-US" sz="1600" dirty="0" smtClean="0">
              <a:latin typeface="Calibri"/>
              <a:ea typeface="Calibri"/>
              <a:cs typeface="Times New Roman"/>
            </a:endParaRPr>
          </a:p>
        </p:txBody>
      </p:sp>
      <p:pic>
        <p:nvPicPr>
          <p:cNvPr id="3" name="Immagine 2"/>
          <p:cNvPicPr>
            <a:picLocks noChangeAspect="1"/>
          </p:cNvPicPr>
          <p:nvPr/>
        </p:nvPicPr>
        <p:blipFill>
          <a:blip r:embed="rId2"/>
          <a:stretch>
            <a:fillRect/>
          </a:stretch>
        </p:blipFill>
        <p:spPr>
          <a:xfrm>
            <a:off x="683568" y="1412775"/>
            <a:ext cx="8220479" cy="4542805"/>
          </a:xfrm>
          <a:prstGeom prst="rect">
            <a:avLst/>
          </a:prstGeom>
        </p:spPr>
      </p:pic>
      <p:pic>
        <p:nvPicPr>
          <p:cNvPr id="4" name="Immagine 3"/>
          <p:cNvPicPr>
            <a:picLocks noChangeAspect="1"/>
          </p:cNvPicPr>
          <p:nvPr/>
        </p:nvPicPr>
        <p:blipFill>
          <a:blip r:embed="rId3"/>
          <a:stretch>
            <a:fillRect/>
          </a:stretch>
        </p:blipFill>
        <p:spPr>
          <a:xfrm>
            <a:off x="402310" y="1268760"/>
            <a:ext cx="8481083" cy="4686820"/>
          </a:xfrm>
          <a:prstGeom prst="rect">
            <a:avLst/>
          </a:prstGeom>
        </p:spPr>
      </p:pic>
    </p:spTree>
    <p:extLst>
      <p:ext uri="{BB962C8B-B14F-4D97-AF65-F5344CB8AC3E}">
        <p14:creationId xmlns:p14="http://schemas.microsoft.com/office/powerpoint/2010/main" val="2959641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465A074-71B0-1C47-A455-7677837C124E}" type="slidenum">
              <a:rPr lang="it-IT" smtClean="0">
                <a:solidFill>
                  <a:srgbClr val="BD2027"/>
                </a:solidFill>
              </a:rPr>
              <a:pPr/>
              <a:t>9</a:t>
            </a:fld>
            <a:endParaRPr lang="it-IT" dirty="0">
              <a:solidFill>
                <a:srgbClr val="BD2027"/>
              </a:solidFill>
            </a:endParaRPr>
          </a:p>
        </p:txBody>
      </p:sp>
      <p:sp>
        <p:nvSpPr>
          <p:cNvPr id="5" name="Segnaposto testo 4"/>
          <p:cNvSpPr>
            <a:spLocks noGrp="1"/>
          </p:cNvSpPr>
          <p:nvPr>
            <p:ph type="body" sz="quarter" idx="14"/>
          </p:nvPr>
        </p:nvSpPr>
        <p:spPr>
          <a:xfrm>
            <a:off x="347663" y="548680"/>
            <a:ext cx="8400801" cy="5616624"/>
          </a:xfrm>
        </p:spPr>
        <p:txBody>
          <a:bodyPr/>
          <a:lstStyle/>
          <a:p>
            <a:pPr lvl="0" algn="ctr">
              <a:lnSpc>
                <a:spcPct val="100000"/>
              </a:lnSpc>
            </a:pPr>
            <a:endParaRPr lang="en-GB" altLang="it-IT" sz="1600" b="1" dirty="0">
              <a:latin typeface="Arial Black" panose="020B0A04020102020204" pitchFamily="34" charset="0"/>
            </a:endParaRPr>
          </a:p>
          <a:p>
            <a:pPr lvl="0">
              <a:lnSpc>
                <a:spcPct val="100000"/>
              </a:lnSpc>
            </a:pPr>
            <a:endParaRPr lang="en-GB" altLang="it-IT" sz="1600" dirty="0" smtClean="0">
              <a:latin typeface="Calibri"/>
            </a:endParaRPr>
          </a:p>
          <a:p>
            <a:pPr algn="just">
              <a:lnSpc>
                <a:spcPct val="115000"/>
              </a:lnSpc>
              <a:spcAft>
                <a:spcPts val="1000"/>
              </a:spcAft>
            </a:pPr>
            <a:r>
              <a:rPr lang="en-US" sz="1600" dirty="0" smtClean="0">
                <a:latin typeface="Calibri"/>
                <a:ea typeface="Calibri"/>
                <a:cs typeface="Times New Roman"/>
              </a:rPr>
              <a:t>A </a:t>
            </a:r>
            <a:r>
              <a:rPr lang="en-US" sz="1600" dirty="0" err="1">
                <a:latin typeface="Calibri"/>
                <a:ea typeface="Calibri"/>
                <a:cs typeface="Times New Roman"/>
              </a:rPr>
              <a:t>Windjet</a:t>
            </a:r>
            <a:r>
              <a:rPr lang="en-US" sz="1600" dirty="0">
                <a:latin typeface="Calibri"/>
                <a:ea typeface="Calibri"/>
                <a:cs typeface="Times New Roman"/>
              </a:rPr>
              <a:t> Airbus A319-100, registration EI-EDM performing flight IV-243 from Rome Fiumicino to Palermo (Italy) with 123 passengers and 6 crew, was approaching Palermo in thunderstorms and </a:t>
            </a:r>
            <a:r>
              <a:rPr lang="en-US" sz="1600" dirty="0" err="1">
                <a:latin typeface="Calibri"/>
                <a:ea typeface="Calibri"/>
                <a:cs typeface="Times New Roman"/>
              </a:rPr>
              <a:t>windshear</a:t>
            </a:r>
            <a:r>
              <a:rPr lang="en-US" sz="1600" dirty="0">
                <a:latin typeface="Calibri"/>
                <a:ea typeface="Calibri"/>
                <a:cs typeface="Times New Roman"/>
              </a:rPr>
              <a:t> at approximately </a:t>
            </a:r>
            <a:r>
              <a:rPr lang="en-US" sz="1600" dirty="0" smtClean="0">
                <a:latin typeface="Calibri"/>
                <a:ea typeface="Calibri"/>
                <a:cs typeface="Times New Roman"/>
              </a:rPr>
              <a:t>20:00L. </a:t>
            </a:r>
            <a:r>
              <a:rPr lang="en-US" sz="1600" dirty="0">
                <a:latin typeface="Calibri"/>
                <a:ea typeface="Calibri"/>
                <a:cs typeface="Times New Roman"/>
              </a:rPr>
              <a:t>The airplane veered off the runway and came to a stop off the runway, an evacuation via slides was initiated. Three passengers received minor injuries in the evacuation, the airplane received substantial damage</a:t>
            </a:r>
            <a:r>
              <a:rPr lang="en-US" sz="1600" dirty="0" smtClean="0">
                <a:latin typeface="Calibri"/>
                <a:ea typeface="Calibri"/>
                <a:cs typeface="Times New Roman"/>
              </a:rPr>
              <a:t>.</a:t>
            </a:r>
          </a:p>
          <a:p>
            <a:pPr algn="just">
              <a:lnSpc>
                <a:spcPct val="115000"/>
              </a:lnSpc>
              <a:spcAft>
                <a:spcPts val="1000"/>
              </a:spcAft>
            </a:pPr>
            <a:r>
              <a:rPr lang="en-US" sz="1600" dirty="0" smtClean="0">
                <a:latin typeface="Calibri"/>
                <a:ea typeface="Calibri"/>
                <a:cs typeface="Times New Roman"/>
              </a:rPr>
              <a:t>The </a:t>
            </a:r>
            <a:r>
              <a:rPr lang="en-US" sz="1600" dirty="0">
                <a:latin typeface="Calibri"/>
                <a:ea typeface="Calibri"/>
                <a:cs typeface="Times New Roman"/>
              </a:rPr>
              <a:t>aircraft landed short of the runway’s extended threshold on a grass / rock covered up slope which collapsed both main landing gear assemblies. Thereafter, the aircraft’s engines impacted the ground and the aircraft “bounced” about 100 </a:t>
            </a:r>
            <a:r>
              <a:rPr lang="en-US" sz="1600" dirty="0" err="1">
                <a:latin typeface="Calibri"/>
                <a:ea typeface="Calibri"/>
                <a:cs typeface="Times New Roman"/>
              </a:rPr>
              <a:t>metres</a:t>
            </a:r>
            <a:r>
              <a:rPr lang="en-US" sz="1600" dirty="0">
                <a:latin typeface="Calibri"/>
                <a:ea typeface="Calibri"/>
                <a:cs typeface="Times New Roman"/>
              </a:rPr>
              <a:t>, landing and impacting the instrument landing system antenna which consists of steel structure. The ILS structure collapsed with several steel bars becoming embedded in the airframe. The aircraft then travelled some 600-700 </a:t>
            </a:r>
            <a:r>
              <a:rPr lang="en-US" sz="1600" dirty="0" err="1">
                <a:latin typeface="Calibri"/>
                <a:ea typeface="Calibri"/>
                <a:cs typeface="Times New Roman"/>
              </a:rPr>
              <a:t>metres</a:t>
            </a:r>
            <a:r>
              <a:rPr lang="en-US" sz="1600" dirty="0">
                <a:latin typeface="Calibri"/>
                <a:ea typeface="Calibri"/>
                <a:cs typeface="Times New Roman"/>
              </a:rPr>
              <a:t> along the runway coming to rest on the left side adjacent </a:t>
            </a:r>
            <a:r>
              <a:rPr lang="en-US" sz="1600" dirty="0" smtClean="0">
                <a:latin typeface="Calibri"/>
                <a:ea typeface="Calibri"/>
                <a:cs typeface="Times New Roman"/>
              </a:rPr>
              <a:t>grass</a:t>
            </a:r>
            <a:r>
              <a:rPr lang="en-US" sz="1600" dirty="0" smtClean="0">
                <a:latin typeface="Calibri"/>
                <a:ea typeface="Calibri"/>
                <a:cs typeface="Times New Roman"/>
              </a:rPr>
              <a:t>. The </a:t>
            </a:r>
            <a:r>
              <a:rPr lang="en-US" sz="1600" dirty="0">
                <a:latin typeface="Calibri"/>
                <a:ea typeface="Calibri"/>
                <a:cs typeface="Times New Roman"/>
              </a:rPr>
              <a:t>passengers and crew </a:t>
            </a:r>
            <a:r>
              <a:rPr lang="en-US" sz="1600" dirty="0" err="1">
                <a:latin typeface="Calibri"/>
                <a:ea typeface="Calibri"/>
                <a:cs typeface="Times New Roman"/>
              </a:rPr>
              <a:t>utilised</a:t>
            </a:r>
            <a:r>
              <a:rPr lang="en-US" sz="1600" dirty="0">
                <a:latin typeface="Calibri"/>
                <a:ea typeface="Calibri"/>
                <a:cs typeface="Times New Roman"/>
              </a:rPr>
              <a:t> the aircraft’s escape slides to evacuate the aircraft and </a:t>
            </a:r>
            <a:r>
              <a:rPr lang="en-US" sz="1600" dirty="0" smtClean="0">
                <a:latin typeface="Calibri"/>
                <a:ea typeface="Calibri"/>
                <a:cs typeface="Times New Roman"/>
              </a:rPr>
              <a:t>only </a:t>
            </a:r>
            <a:r>
              <a:rPr lang="en-US" sz="1600" dirty="0">
                <a:latin typeface="Calibri"/>
                <a:ea typeface="Calibri"/>
                <a:cs typeface="Times New Roman"/>
              </a:rPr>
              <a:t>minor injuries were sustained with a number of passengers visiting the hospital for medical </a:t>
            </a:r>
            <a:r>
              <a:rPr lang="en-US" sz="1600" dirty="0" smtClean="0">
                <a:latin typeface="Calibri"/>
                <a:ea typeface="Calibri"/>
                <a:cs typeface="Times New Roman"/>
              </a:rPr>
              <a:t>assistance</a:t>
            </a:r>
            <a:r>
              <a:rPr lang="en-US" sz="1600" dirty="0" smtClean="0">
                <a:latin typeface="Calibri"/>
                <a:ea typeface="Calibri"/>
                <a:cs typeface="Times New Roman"/>
              </a:rPr>
              <a:t>. Overall</a:t>
            </a:r>
            <a:r>
              <a:rPr lang="en-US" sz="1600" dirty="0">
                <a:latin typeface="Calibri"/>
                <a:ea typeface="Calibri"/>
                <a:cs typeface="Times New Roman"/>
              </a:rPr>
              <a:t>, this is a very fortunate outcome for all involved, as if the aircraft had landed a further 50 </a:t>
            </a:r>
            <a:r>
              <a:rPr lang="en-US" sz="1600" dirty="0" err="1">
                <a:latin typeface="Calibri"/>
                <a:ea typeface="Calibri"/>
                <a:cs typeface="Times New Roman"/>
              </a:rPr>
              <a:t>metres</a:t>
            </a:r>
            <a:r>
              <a:rPr lang="en-US" sz="1600" dirty="0">
                <a:latin typeface="Calibri"/>
                <a:ea typeface="Calibri"/>
                <a:cs typeface="Times New Roman"/>
              </a:rPr>
              <a:t> behind it’s actual touch down point, the outcome could have been much more serious from a liability viewpoint</a:t>
            </a:r>
            <a:r>
              <a:rPr lang="en-US" sz="1600" dirty="0" smtClean="0">
                <a:latin typeface="Calibri"/>
                <a:ea typeface="Calibri"/>
                <a:cs typeface="Times New Roman"/>
              </a:rPr>
              <a:t>.</a:t>
            </a:r>
            <a:endParaRPr lang="en-US" sz="1600" dirty="0">
              <a:latin typeface="Calibri"/>
              <a:ea typeface="Calibri"/>
              <a:cs typeface="Times New Roman"/>
            </a:endParaRPr>
          </a:p>
          <a:p>
            <a:pPr algn="just">
              <a:lnSpc>
                <a:spcPct val="115000"/>
              </a:lnSpc>
              <a:spcAft>
                <a:spcPts val="1000"/>
              </a:spcAft>
            </a:pPr>
            <a:r>
              <a:rPr lang="en-US" sz="1600" dirty="0" smtClean="0">
                <a:latin typeface="Calibri"/>
                <a:ea typeface="Calibri"/>
                <a:cs typeface="Times New Roman"/>
              </a:rPr>
              <a:t> </a:t>
            </a:r>
            <a:endParaRPr lang="en-US" sz="1600" dirty="0">
              <a:latin typeface="Calibri"/>
              <a:ea typeface="Calibri"/>
              <a:cs typeface="Times New Roman"/>
            </a:endParaRPr>
          </a:p>
          <a:p>
            <a:pPr algn="just">
              <a:lnSpc>
                <a:spcPct val="115000"/>
              </a:lnSpc>
              <a:spcAft>
                <a:spcPts val="1000"/>
              </a:spcAft>
            </a:pPr>
            <a:endParaRPr lang="en-US" sz="1600" dirty="0">
              <a:latin typeface="Calibri"/>
              <a:ea typeface="Calibri"/>
              <a:cs typeface="Times New Roman"/>
            </a:endParaRPr>
          </a:p>
        </p:txBody>
      </p:sp>
    </p:spTree>
    <p:extLst>
      <p:ext uri="{BB962C8B-B14F-4D97-AF65-F5344CB8AC3E}">
        <p14:creationId xmlns:p14="http://schemas.microsoft.com/office/powerpoint/2010/main" val="3098305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ali_PPT template_text">
  <a:themeElements>
    <a:clrScheme name="Generali_colori_C">
      <a:dk1>
        <a:sysClr val="windowText" lastClr="000000"/>
      </a:dk1>
      <a:lt1>
        <a:sysClr val="window" lastClr="FFFFFF"/>
      </a:lt1>
      <a:dk2>
        <a:srgbClr val="BD2027"/>
      </a:dk2>
      <a:lt2>
        <a:srgbClr val="FEEEE6"/>
      </a:lt2>
      <a:accent1>
        <a:srgbClr val="BD2027"/>
      </a:accent1>
      <a:accent2>
        <a:srgbClr val="C25439"/>
      </a:accent2>
      <a:accent3>
        <a:srgbClr val="E9B09A"/>
      </a:accent3>
      <a:accent4>
        <a:srgbClr val="5C5D5F"/>
      </a:accent4>
      <a:accent5>
        <a:srgbClr val="CFD0D2"/>
      </a:accent5>
      <a:accent6>
        <a:srgbClr val="A1A3A4"/>
      </a:accent6>
      <a:hlink>
        <a:srgbClr val="BD2027"/>
      </a:hlink>
      <a:folHlink>
        <a:srgbClr val="C25439"/>
      </a:folHlink>
    </a:clrScheme>
    <a:fontScheme name="BE_typografia">
      <a:majorFont>
        <a:latin typeface="Arial Regular"/>
        <a:ea typeface="Arial Italic"/>
        <a:cs typeface=""/>
      </a:majorFont>
      <a:minorFont>
        <a:latin typeface="Arial Regular"/>
        <a:ea typeface="Arial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Generali_PPT template_text">
  <a:themeElements>
    <a:clrScheme name="Generali_colori_C">
      <a:dk1>
        <a:sysClr val="windowText" lastClr="000000"/>
      </a:dk1>
      <a:lt1>
        <a:sysClr val="window" lastClr="FFFFFF"/>
      </a:lt1>
      <a:dk2>
        <a:srgbClr val="BD2027"/>
      </a:dk2>
      <a:lt2>
        <a:srgbClr val="FEEEE6"/>
      </a:lt2>
      <a:accent1>
        <a:srgbClr val="BD2027"/>
      </a:accent1>
      <a:accent2>
        <a:srgbClr val="C25439"/>
      </a:accent2>
      <a:accent3>
        <a:srgbClr val="E9B09A"/>
      </a:accent3>
      <a:accent4>
        <a:srgbClr val="5C5D5F"/>
      </a:accent4>
      <a:accent5>
        <a:srgbClr val="CFD0D2"/>
      </a:accent5>
      <a:accent6>
        <a:srgbClr val="A1A3A4"/>
      </a:accent6>
      <a:hlink>
        <a:srgbClr val="BD2027"/>
      </a:hlink>
      <a:folHlink>
        <a:srgbClr val="C25439"/>
      </a:folHlink>
    </a:clrScheme>
    <a:fontScheme name="BE_typografia">
      <a:majorFont>
        <a:latin typeface="Arial Regular"/>
        <a:ea typeface="Arial Italic"/>
        <a:cs typeface=""/>
      </a:majorFont>
      <a:minorFont>
        <a:latin typeface="Arial Regular"/>
        <a:ea typeface="Arial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13994</TotalTime>
  <Words>1173</Words>
  <Application>Microsoft Office PowerPoint</Application>
  <PresentationFormat>Presentazione su schermo (4:3)</PresentationFormat>
  <Paragraphs>86</Paragraphs>
  <Slides>13</Slides>
  <Notes>3</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13</vt:i4>
      </vt:variant>
    </vt:vector>
  </HeadingPairs>
  <TitlesOfParts>
    <vt:vector size="23" baseType="lpstr">
      <vt:lpstr>Arial</vt:lpstr>
      <vt:lpstr>Arial Black</vt:lpstr>
      <vt:lpstr>Arial Italic</vt:lpstr>
      <vt:lpstr>Arial Regular</vt:lpstr>
      <vt:lpstr>Calibri</vt:lpstr>
      <vt:lpstr>Lucida Grande</vt:lpstr>
      <vt:lpstr>Times New Roman</vt:lpstr>
      <vt:lpstr>Wingdings</vt:lpstr>
      <vt:lpstr>Generali_PPT template_text</vt:lpstr>
      <vt:lpstr>2_Generali_PPT template_text</vt:lpstr>
      <vt:lpstr>Seminario  ASPETTI ASSICURATIVI  DEI RECENTI INCIDENTI DEI BOEING 737 MAX 8  Giovanni Marmonti Head of Aviation Claims  Generali Global Corporate&amp;Commercial  Rome, 27/6/2019Facoltà di Giurisprudenza Sapienza  Generali Italia S.p.a.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Generali Business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Review 2014</dc:title>
  <dc:creator>Traverso Enrico</dc:creator>
  <cp:lastModifiedBy>Marmonti Giovanni</cp:lastModifiedBy>
  <cp:revision>807</cp:revision>
  <cp:lastPrinted>2019-02-21T09:32:36Z</cp:lastPrinted>
  <dcterms:created xsi:type="dcterms:W3CDTF">2014-02-17T15:52:04Z</dcterms:created>
  <dcterms:modified xsi:type="dcterms:W3CDTF">2019-06-26T15:17:28Z</dcterms:modified>
</cp:coreProperties>
</file>